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7" r:id="rId4"/>
    <p:sldId id="269" r:id="rId5"/>
    <p:sldId id="270" r:id="rId6"/>
    <p:sldId id="271" r:id="rId7"/>
    <p:sldId id="268" r:id="rId8"/>
    <p:sldId id="272" r:id="rId9"/>
    <p:sldId id="273" r:id="rId10"/>
    <p:sldId id="274" r:id="rId11"/>
    <p:sldId id="275" r:id="rId12"/>
    <p:sldId id="266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LHBTxEo2j8CDv+P6z1aDvw==" hashData="AuAqmfRe5EZgCyOktNGHtaeCfU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" name="Рисунок 9" descr="78913589_30c5c3fcabf5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885947"/>
            <a:ext cx="6991672" cy="597205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 descr="86487688_landysh_9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613748" y="4165812"/>
            <a:ext cx="2530252" cy="269218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D61E5-519A-483B-B7DB-C0D5A8739991}" type="datetimeFigureOut">
              <a:rPr lang="ru-RU" smtClean="0"/>
              <a:pPr/>
              <a:t>05.03.2014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5DC532-8D39-437E-969E-E6D3D859F91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23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24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15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16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17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18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19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20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21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slide" Target="slide5.xml"/><Relationship Id="rId18" Type="http://schemas.openxmlformats.org/officeDocument/2006/relationships/image" Target="../media/image13.png"/><Relationship Id="rId3" Type="http://schemas.openxmlformats.org/officeDocument/2006/relationships/slide" Target="slide3.xml"/><Relationship Id="rId21" Type="http://schemas.openxmlformats.org/officeDocument/2006/relationships/image" Target="../media/image22.png"/><Relationship Id="rId7" Type="http://schemas.openxmlformats.org/officeDocument/2006/relationships/slide" Target="slide7.xml"/><Relationship Id="rId12" Type="http://schemas.openxmlformats.org/officeDocument/2006/relationships/image" Target="../media/image10.png"/><Relationship Id="rId17" Type="http://schemas.openxmlformats.org/officeDocument/2006/relationships/slide" Target="slide10.xml"/><Relationship Id="rId2" Type="http://schemas.openxmlformats.org/officeDocument/2006/relationships/image" Target="../media/image1.jpe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slide" Target="slide4.xml"/><Relationship Id="rId5" Type="http://schemas.openxmlformats.org/officeDocument/2006/relationships/slide" Target="slide8.xml"/><Relationship Id="rId15" Type="http://schemas.openxmlformats.org/officeDocument/2006/relationships/slide" Target="slide9.xml"/><Relationship Id="rId10" Type="http://schemas.openxmlformats.org/officeDocument/2006/relationships/image" Target="../media/image9.png"/><Relationship Id="rId19" Type="http://schemas.openxmlformats.org/officeDocument/2006/relationships/slide" Target="slide11.xml"/><Relationship Id="rId4" Type="http://schemas.openxmlformats.org/officeDocument/2006/relationships/image" Target="../media/image6.png"/><Relationship Id="rId9" Type="http://schemas.openxmlformats.org/officeDocument/2006/relationships/slide" Target="slide6.xm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1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а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1988840"/>
            <a:ext cx="6260455" cy="1677078"/>
          </a:xfrm>
          <a:prstGeom prst="rect">
            <a:avLst/>
          </a:prstGeom>
        </p:spPr>
      </p:pic>
      <p:pic>
        <p:nvPicPr>
          <p:cNvPr id="5" name="Рисунок 4" descr="авт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429000"/>
            <a:ext cx="4788679" cy="2492155"/>
          </a:xfrm>
          <a:prstGeom prst="rect">
            <a:avLst/>
          </a:prstGeom>
        </p:spPr>
      </p:pic>
      <p:sp>
        <p:nvSpPr>
          <p:cNvPr id="6" name="Управляющая кнопка: сведения 5">
            <a:hlinkClick r:id="rId5" action="ppaction://hlinksldjump" highlightClick="1"/>
          </p:cNvPr>
          <p:cNvSpPr/>
          <p:nvPr/>
        </p:nvSpPr>
        <p:spPr>
          <a:xfrm>
            <a:off x="8100392" y="6237312"/>
            <a:ext cx="432048" cy="360040"/>
          </a:xfrm>
          <a:prstGeom prst="actionButtonInform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алее 13">
            <a:hlinkClick r:id="" action="ppaction://hlinkshowjump?jump=nextslide" highlightClick="1"/>
          </p:cNvPr>
          <p:cNvSpPr/>
          <p:nvPr/>
        </p:nvSpPr>
        <p:spPr>
          <a:xfrm>
            <a:off x="8316416" y="6453336"/>
            <a:ext cx="504056" cy="404664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Источники:</a:t>
            </a:r>
            <a:endParaRPr lang="ru-RU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i="1" dirty="0" smtClean="0"/>
              <a:t>http://img0.liveinternet.ru/images/attach/c/5/86/487/86487688_landysh_9.png</a:t>
            </a:r>
            <a:endParaRPr lang="ru-RU" i="1" dirty="0" smtClean="0"/>
          </a:p>
          <a:p>
            <a:pPr>
              <a:buNone/>
            </a:pPr>
            <a:r>
              <a:rPr lang="en-US" i="1" dirty="0" smtClean="0"/>
              <a:t>http://s39.radikal.ru/i086/0809/82/785ffc8e58d2.jpg</a:t>
            </a:r>
            <a:endParaRPr lang="ru-RU" i="1" dirty="0" smtClean="0"/>
          </a:p>
          <a:p>
            <a:pPr>
              <a:buNone/>
            </a:pPr>
            <a:r>
              <a:rPr lang="en-US" i="1" dirty="0" smtClean="0"/>
              <a:t>http://img1.liveinternet.ru/images/attach/c/4/78/913/78913589_30c5c3fcabf5.png</a:t>
            </a:r>
            <a:endParaRPr lang="ru-RU" i="1" dirty="0"/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7884368" y="6381328"/>
            <a:ext cx="360040" cy="288032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настраиваемая 4">
            <a:hlinkClick r:id="" action="ppaction://hlinkshowjump?jump=endshow" highlightClick="1"/>
          </p:cNvPr>
          <p:cNvSpPr/>
          <p:nvPr/>
        </p:nvSpPr>
        <p:spPr>
          <a:xfrm>
            <a:off x="8604448" y="6381328"/>
            <a:ext cx="288032" cy="288032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лан.png"/>
          <p:cNvPicPr>
            <a:picLocks noChangeAspect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2996952"/>
            <a:ext cx="7036920" cy="417938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>
            <a:hlinkClick r:id="rId3" action="ppaction://hlinksldjump"/>
          </p:cNvPr>
          <p:cNvSpPr/>
          <p:nvPr/>
        </p:nvSpPr>
        <p:spPr>
          <a:xfrm>
            <a:off x="251520" y="3212976"/>
            <a:ext cx="1584176" cy="1296144"/>
          </a:xfrm>
          <a:prstGeom prst="round2DiagRect">
            <a:avLst/>
          </a:prstGeom>
          <a:blipFill>
            <a:blip r:embed="rId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с двумя скругленными противолежащими углами 5">
            <a:hlinkClick r:id="rId5" action="ppaction://hlinksldjump"/>
          </p:cNvPr>
          <p:cNvSpPr/>
          <p:nvPr/>
        </p:nvSpPr>
        <p:spPr>
          <a:xfrm>
            <a:off x="5652120" y="0"/>
            <a:ext cx="1440160" cy="1296144"/>
          </a:xfrm>
          <a:prstGeom prst="round2DiagRect">
            <a:avLst/>
          </a:prstGeom>
          <a:blipFill>
            <a:blip r:embed="rId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с двумя скругленными противолежащими углами 6">
            <a:hlinkClick r:id="rId7" action="ppaction://hlinksldjump"/>
          </p:cNvPr>
          <p:cNvSpPr/>
          <p:nvPr/>
        </p:nvSpPr>
        <p:spPr>
          <a:xfrm>
            <a:off x="3923928" y="0"/>
            <a:ext cx="1296144" cy="1268760"/>
          </a:xfrm>
          <a:prstGeom prst="round2DiagRect">
            <a:avLst/>
          </a:prstGeom>
          <a:blipFill>
            <a:blip r:embed="rId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с двумя скругленными противолежащими углами 7">
            <a:hlinkClick r:id="rId9" action="ppaction://hlinksldjump"/>
          </p:cNvPr>
          <p:cNvSpPr/>
          <p:nvPr/>
        </p:nvSpPr>
        <p:spPr>
          <a:xfrm>
            <a:off x="2267744" y="0"/>
            <a:ext cx="1440160" cy="1296144"/>
          </a:xfrm>
          <a:prstGeom prst="round2DiagRect">
            <a:avLst/>
          </a:prstGeom>
          <a:blipFill>
            <a:blip r:embed="rId1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двумя скругленными противолежащими углами 8">
            <a:hlinkClick r:id="rId11" action="ppaction://hlinksldjump"/>
          </p:cNvPr>
          <p:cNvSpPr/>
          <p:nvPr/>
        </p:nvSpPr>
        <p:spPr>
          <a:xfrm>
            <a:off x="323528" y="1556792"/>
            <a:ext cx="1440160" cy="1368152"/>
          </a:xfrm>
          <a:prstGeom prst="round2DiagRect">
            <a:avLst/>
          </a:prstGeom>
          <a:blipFill>
            <a:blip r:embed="rId12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с двумя скругленными противолежащими углами 9">
            <a:hlinkClick r:id="rId13" action="ppaction://hlinksldjump"/>
          </p:cNvPr>
          <p:cNvSpPr/>
          <p:nvPr/>
        </p:nvSpPr>
        <p:spPr>
          <a:xfrm>
            <a:off x="323528" y="0"/>
            <a:ext cx="1584176" cy="1340768"/>
          </a:xfrm>
          <a:prstGeom prst="round2DiagRect">
            <a:avLst/>
          </a:prstGeom>
          <a:blipFill>
            <a:blip r:embed="rId14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скругленными противолежащими углами 10">
            <a:hlinkClick r:id="rId15" action="ppaction://hlinksldjump"/>
          </p:cNvPr>
          <p:cNvSpPr/>
          <p:nvPr/>
        </p:nvSpPr>
        <p:spPr>
          <a:xfrm>
            <a:off x="7308304" y="0"/>
            <a:ext cx="1584176" cy="1296144"/>
          </a:xfrm>
          <a:prstGeom prst="round2DiagRect">
            <a:avLst/>
          </a:prstGeom>
          <a:blipFill>
            <a:blip r:embed="rId16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с двумя скругленными противолежащими углами 11">
            <a:hlinkClick r:id="rId17" action="ppaction://hlinksldjump"/>
          </p:cNvPr>
          <p:cNvSpPr/>
          <p:nvPr/>
        </p:nvSpPr>
        <p:spPr>
          <a:xfrm>
            <a:off x="7380312" y="1484784"/>
            <a:ext cx="1512168" cy="1368152"/>
          </a:xfrm>
          <a:prstGeom prst="round2DiagRect">
            <a:avLst/>
          </a:prstGeom>
          <a:blipFill>
            <a:blip r:embed="rId18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с двумя скругленными противолежащими углами 12">
            <a:hlinkClick r:id="rId19" action="ppaction://hlinksldjump"/>
          </p:cNvPr>
          <p:cNvSpPr/>
          <p:nvPr/>
        </p:nvSpPr>
        <p:spPr>
          <a:xfrm>
            <a:off x="7308304" y="3068960"/>
            <a:ext cx="1584176" cy="1368152"/>
          </a:xfrm>
          <a:prstGeom prst="round2DiagRect">
            <a:avLst/>
          </a:prstGeom>
          <a:blipFill>
            <a:blip r:embed="rId20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с двумя скругленными противолежащими углами 14"/>
          <p:cNvSpPr/>
          <p:nvPr/>
        </p:nvSpPr>
        <p:spPr>
          <a:xfrm>
            <a:off x="1979712" y="1700808"/>
            <a:ext cx="5112568" cy="4536504"/>
          </a:xfrm>
          <a:prstGeom prst="round2DiagRect">
            <a:avLst/>
          </a:prstGeom>
          <a:blipFill>
            <a:blip r:embed="rId21" cstate="print"/>
            <a:stretch>
              <a:fillRect/>
            </a:stretch>
          </a:blip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91e892d441718203e23ea4fc63bc985c9986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Источники: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Белозёрова</cp:lastModifiedBy>
  <cp:revision>6</cp:revision>
  <dcterms:created xsi:type="dcterms:W3CDTF">2014-03-05T12:16:24Z</dcterms:created>
  <dcterms:modified xsi:type="dcterms:W3CDTF">2014-03-05T15:32:17Z</dcterms:modified>
</cp:coreProperties>
</file>