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75" r:id="rId12"/>
    <p:sldId id="265" r:id="rId13"/>
    <p:sldId id="266" r:id="rId14"/>
    <p:sldId id="267" r:id="rId15"/>
    <p:sldId id="268" r:id="rId16"/>
    <p:sldId id="269" r:id="rId17"/>
    <p:sldId id="272" r:id="rId18"/>
    <p:sldId id="273" r:id="rId19"/>
    <p:sldId id="276" r:id="rId20"/>
    <p:sldId id="270" r:id="rId21"/>
    <p:sldId id="271" r:id="rId22"/>
    <p:sldId id="277" r:id="rId23"/>
    <p:sldId id="278" r:id="rId24"/>
    <p:sldId id="279" r:id="rId25"/>
  </p:sldIdLst>
  <p:sldSz cx="9144000" cy="6858000" type="screen4x3"/>
  <p:notesSz cx="6858000" cy="9144000"/>
  <p:custDataLst>
    <p:tags r:id="rId2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90" y="-8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овина рамки 7"/>
          <p:cNvSpPr/>
          <p:nvPr userDrawn="1"/>
        </p:nvSpPr>
        <p:spPr>
          <a:xfrm rot="10800000">
            <a:off x="5832475" y="2852738"/>
            <a:ext cx="3348038" cy="4005262"/>
          </a:xfrm>
          <a:prstGeom prst="halfFrame">
            <a:avLst>
              <a:gd name="adj1" fmla="val 6020"/>
              <a:gd name="adj2" fmla="val 60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оловина рамки 6"/>
          <p:cNvSpPr/>
          <p:nvPr userDrawn="1"/>
        </p:nvSpPr>
        <p:spPr>
          <a:xfrm>
            <a:off x="0" y="0"/>
            <a:ext cx="3348038" cy="4005263"/>
          </a:xfrm>
          <a:prstGeom prst="halfFrame">
            <a:avLst>
              <a:gd name="adj1" fmla="val 6020"/>
              <a:gd name="adj2" fmla="val 60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C3713-F609-4A18-89A6-AAE302030814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E958B-797F-4E2C-ADD8-425956F33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2C135-476A-4E0B-B2F1-921C6372BBFB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13126-F3B4-47E0-B4B7-39CF53CEE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376C2-95E2-4935-87B4-A6FCD3BF7957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9495C-14C8-44C9-96CC-40D17F2CD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4797425"/>
            <a:ext cx="1700212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0350"/>
            <a:ext cx="1436688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A344B-681A-49CC-8225-CE8CFB2887F6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253CF9-03E0-418D-A500-03857BB10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B3576-88A3-487F-A13C-6D96A8A94AFF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0079E-7AD7-4198-812C-4E4EDDBC82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56B77-ABD3-455E-9E7B-2DB1A1BDB3C1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A10A5-E82C-4DD9-BB0E-84FD3CD34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4AC17-C7E0-4A1D-87AC-61C47BAEB002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F01DF-D641-47DD-8377-4D7807EAD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2EB15-8323-4D62-BCF0-C29EDC9E1E18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37675-FECB-4592-A2CF-23D7DC63D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5C4FE-F02B-4B34-8AA6-E815CFBEF223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249D6-CE4D-4F19-A38E-DA6A18C77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4F1FA-6879-4C69-9BA8-1A8ABE8DC600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580EE-DE2F-4072-96B1-24CF5F0894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97739-6A8E-45AF-8574-32597C11F3B8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03D21-45DF-483F-BFAF-7FC248F9E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72886-69C8-48F8-B98D-16C6AD9544FC}" type="datetimeFigureOut">
              <a:rPr lang="ru-RU"/>
              <a:pPr>
                <a:defRPr/>
              </a:pPr>
              <a:t>13.01.2017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CBAC65-FD58-48A9-A18B-8F8BEA426C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539750" y="620713"/>
            <a:ext cx="8353425" cy="1470025"/>
          </a:xfrm>
        </p:spPr>
        <p:txBody>
          <a:bodyPr/>
          <a:lstStyle/>
          <a:p>
            <a:r>
              <a:rPr lang="ru-RU" sz="6000" b="1" smtClean="0"/>
              <a:t>Подарки курочки Рябы.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4438" y="5300663"/>
            <a:ext cx="4672012" cy="1152525"/>
          </a:xfrm>
          <a:solidFill>
            <a:schemeClr val="bg2"/>
          </a:solidFill>
        </p:spPr>
        <p:txBody>
          <a:bodyPr/>
          <a:lstStyle/>
          <a:p>
            <a:r>
              <a:rPr lang="ru-RU" sz="2800" b="1" smtClean="0">
                <a:solidFill>
                  <a:srgbClr val="0000FF"/>
                </a:solidFill>
              </a:rPr>
              <a:t>1 класс</a:t>
            </a:r>
          </a:p>
          <a:p>
            <a:r>
              <a:rPr lang="ru-RU" sz="2800" b="1" smtClean="0">
                <a:solidFill>
                  <a:srgbClr val="0000FF"/>
                </a:solidFill>
              </a:rPr>
              <a:t>Урок 30.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1" name="Picture 2" descr="http://img0.liveinternet.ru/images/attach/c/10/111/848/111848936_pashalnuye_yayca_iz_krupuy__3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0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0"/>
            <a:ext cx="9121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619250" y="274638"/>
            <a:ext cx="7067550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0000FF"/>
                </a:solidFill>
              </a:rPr>
              <a:t>Приём наклеивания крупы.</a:t>
            </a:r>
            <a:br>
              <a:rPr lang="ru-RU" sz="4000" b="1" smtClean="0">
                <a:solidFill>
                  <a:srgbClr val="0000FF"/>
                </a:solidFill>
              </a:rPr>
            </a:br>
            <a:r>
              <a:rPr lang="ru-RU" sz="4000" b="1" smtClean="0">
                <a:solidFill>
                  <a:srgbClr val="0000FF"/>
                </a:solidFill>
              </a:rPr>
              <a:t>Помни, что скорлупа хрупкая!</a:t>
            </a: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2" descr="C:\Users\NATALIA5808\Pictures\2016-12-10 2\2 0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519238"/>
            <a:ext cx="3776663" cy="537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NATALIA5808\Pictures\2016-12-10 1\1 0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519238"/>
            <a:ext cx="3887787" cy="531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3" name="Picture 2" descr="C:\Users\NATALIA5808\Pictures\2016-12-10 2\2 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76213"/>
            <a:ext cx="5029200" cy="668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1403350" y="274638"/>
            <a:ext cx="7740650" cy="2155825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</a:rPr>
              <a:t>Окрашивание поделки.</a:t>
            </a:r>
            <a:br>
              <a:rPr lang="ru-RU" sz="4000" b="1" smtClean="0">
                <a:solidFill>
                  <a:srgbClr val="FF0000"/>
                </a:solidFill>
              </a:rPr>
            </a:br>
            <a:r>
              <a:rPr lang="ru-RU" sz="3200" b="1" smtClean="0">
                <a:solidFill>
                  <a:srgbClr val="0000FF"/>
                </a:solidFill>
              </a:rPr>
              <a:t>Бери густой слой краски, не добавляй воды, а то клей размокнет. Хорошо отжимай кисточку!</a:t>
            </a:r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ru-RU" smtClean="0"/>
          </a:p>
        </p:txBody>
      </p:sp>
      <p:pic>
        <p:nvPicPr>
          <p:cNvPr id="26627" name="Picture 2" descr="C:\Users\NATALIA5808\Pictures\2016-12-10 2\2 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30463"/>
            <a:ext cx="9144000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1331913" y="274638"/>
            <a:ext cx="7632700" cy="1858962"/>
          </a:xfrm>
        </p:spPr>
        <p:txBody>
          <a:bodyPr/>
          <a:lstStyle/>
          <a:p>
            <a:r>
              <a:rPr lang="ru-RU" sz="3600" b="1" smtClean="0">
                <a:solidFill>
                  <a:srgbClr val="0000FF"/>
                </a:solidFill>
              </a:rPr>
              <a:t>А теперь подумай и реши, какие два сорта круп вместо драгоценных камней ты будешь использовать для украшения следующей поделки.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7651" name="Picture 2" descr="C:\Users\NATALIA5808\Pictures\2016-12-10 2\2 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988" y="2565400"/>
            <a:ext cx="9170988" cy="354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1547813" y="274638"/>
            <a:ext cx="7488237" cy="2433637"/>
          </a:xfrm>
        </p:spPr>
        <p:txBody>
          <a:bodyPr/>
          <a:lstStyle/>
          <a:p>
            <a:r>
              <a:rPr lang="ru-RU" sz="3600" b="1" smtClean="0">
                <a:solidFill>
                  <a:srgbClr val="0000FF"/>
                </a:solidFill>
              </a:rPr>
              <a:t>Лучше сначала обклеивать яйцо более крупной крупой, а затем более мелкой, чтобы крупа заполнила все пробелы.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8675" name="Picture 2" descr="C:\Users\NATALIA5808\Pictures\2016-12-10 2\2 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4925" y="3068638"/>
            <a:ext cx="91789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113"/>
            <a:ext cx="8367712" cy="684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1125"/>
            <a:ext cx="8345487" cy="674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01600"/>
            <a:ext cx="7165975" cy="675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1619250" y="274638"/>
            <a:ext cx="7345363" cy="1143000"/>
          </a:xfrm>
        </p:spPr>
        <p:txBody>
          <a:bodyPr/>
          <a:lstStyle/>
          <a:p>
            <a:r>
              <a:rPr lang="ru-RU" sz="5400" b="1" smtClean="0">
                <a:solidFill>
                  <a:srgbClr val="FF0000"/>
                </a:solidFill>
              </a:rPr>
              <a:t>Старинные русские традиции.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39" name="Picture 2" descr="C:\Users\NATALIA5808\Pictures\2016-12-10 2\2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662113"/>
            <a:ext cx="8424862" cy="519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2771" name="Picture 2" descr="C:\Users\NATALIA5808\Pictures\2016-12-10 2\2 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163" y="1196975"/>
            <a:ext cx="9204326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3795" name="Picture 2" descr="C:\Users\NATALIA5808\Pictures\2016-12-10 2\2 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988" y="765175"/>
            <a:ext cx="9197976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481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55750"/>
            <a:ext cx="914082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584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5843" name="Picture 2" descr="C:\Users\NATALIA5808\Pictures\2016-12-10 2\2 0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404813"/>
            <a:ext cx="9144000" cy="631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686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260350"/>
            <a:ext cx="8424862" cy="632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619250" y="274638"/>
            <a:ext cx="7416800" cy="1785937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</a:rPr>
              <a:t>Издавна на Руси в канун праздника Пасхи люди дарили друг другу расписные и крашеные яйца.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 descr="C:\Users\NATALIA5808\Pictures\2016-12-10 2\2 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3" y="2205038"/>
            <a:ext cx="9139237" cy="457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619250" y="274638"/>
            <a:ext cx="7273925" cy="1785937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</a:rPr>
              <a:t>Знаменитый русский ювелир Карл Фаберже создал для царской семьи целую коллекцию пасхальных яиц.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C:\Users\NATALIA5808\Pictures\2016-12-10 2\2 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66975"/>
            <a:ext cx="9150350" cy="408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547813" y="274638"/>
            <a:ext cx="7416800" cy="2362200"/>
          </a:xfrm>
        </p:spPr>
        <p:txBody>
          <a:bodyPr/>
          <a:lstStyle/>
          <a:p>
            <a:r>
              <a:rPr lang="ru-RU" sz="3600" b="1" smtClean="0">
                <a:solidFill>
                  <a:srgbClr val="FF0000"/>
                </a:solidFill>
              </a:rPr>
              <a:t>За тридцать с небольшим лет он изготовил для дома Романовых 50 яиц – из золота, платины, драгоценных камней, с сюрпризами внутри.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7411" name="Picture 2" descr="C:\Users\NATALIA5808\Pictures\2016-12-10 1\1 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4175"/>
            <a:ext cx="9148763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763713" y="274638"/>
            <a:ext cx="6923087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</a:rPr>
              <a:t>Эти творения бесценны и уникальны.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7750" y="1600200"/>
            <a:ext cx="7894638" cy="5068888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9459" name="Picture 2" descr="http://img1.joyreactor.cc/pics/post/full/%D0%9A%D1%83%D1%87%D0%B0-%D1%8F%D0%B8%D1%86-%D0%BF%D0%BE%D0%B4-%D0%BD%D0%BE%D0%B3%D0%B0%D0%BC%D0%B8-%D1%84%D0%B0%D0%B1%D0%B5%D1%80%D0%B6%D0%B5-%D0%98%D0%BB%D0%B8%D1%82%D0%B0-%D0%BB%D0%B0%D0%BA%D1%88%D0%B5%D1%80%D0%B8-2439195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476250"/>
            <a:ext cx="9161463" cy="625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2" descr="C:\Users\NATALIA5808\Pictures\2016-12-10 2\2 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9123363" cy="64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755650" y="115888"/>
            <a:ext cx="8280400" cy="2808287"/>
          </a:xfrm>
        </p:spPr>
        <p:txBody>
          <a:bodyPr/>
          <a:lstStyle/>
          <a:p>
            <a:r>
              <a:rPr lang="ru-RU" sz="3200" b="1" smtClean="0">
                <a:solidFill>
                  <a:srgbClr val="0000FF"/>
                </a:solidFill>
              </a:rPr>
              <a:t>Сегодня мы займёмся почти ювелирной работой – созданием настоящего произведения искусства. Только для работы тебе понадобятся не золото и бриллианты, а самые обыкновенные крупы.</a:t>
            </a: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2" descr="C:\Users\NATALIA5808\Pictures\2016-12-10 2\2 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" y="2924175"/>
            <a:ext cx="9156700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e20db01c2855f84e15d2c49f24a38433f17018"/>
</p:tagLst>
</file>

<file path=ppt/theme/theme1.xml><?xml version="1.0" encoding="utf-8"?>
<a:theme xmlns:a="http://schemas.openxmlformats.org/drawingml/2006/main" name="Окружающий мир 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Окружающий мир 8</Template>
  <TotalTime>51</TotalTime>
  <Words>144</Words>
  <Application>Microsoft Office PowerPoint</Application>
  <PresentationFormat>Экран (4:3)</PresentationFormat>
  <Paragraphs>13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Calibri</vt:lpstr>
      <vt:lpstr>Arial</vt:lpstr>
      <vt:lpstr>Окружающий мир 8</vt:lpstr>
      <vt:lpstr>Окружающий мир 8</vt:lpstr>
      <vt:lpstr>Окружающий мир 8</vt:lpstr>
      <vt:lpstr>Подарки курочки Рябы.</vt:lpstr>
      <vt:lpstr>Старинные русские традиции.</vt:lpstr>
      <vt:lpstr>Издавна на Руси в канун праздника Пасхи люди дарили друг другу расписные и крашеные яйца.</vt:lpstr>
      <vt:lpstr>Знаменитый русский ювелир Карл Фаберже создал для царской семьи целую коллекцию пасхальных яиц.</vt:lpstr>
      <vt:lpstr>За тридцать с небольшим лет он изготовил для дома Романовых 50 яиц – из золота, платины, драгоценных камней, с сюрпризами внутри.</vt:lpstr>
      <vt:lpstr>Эти творения бесценны и уникальны.</vt:lpstr>
      <vt:lpstr>Слайд 7</vt:lpstr>
      <vt:lpstr>Слайд 8</vt:lpstr>
      <vt:lpstr>Сегодня мы займёмся почти ювелирной работой – созданием настоящего произведения искусства. Только для работы тебе понадобятся не золото и бриллианты, а самые обыкновенные крупы.</vt:lpstr>
      <vt:lpstr>Слайд 10</vt:lpstr>
      <vt:lpstr>Слайд 11</vt:lpstr>
      <vt:lpstr>Приём наклеивания крупы. Помни, что скорлупа хрупкая!</vt:lpstr>
      <vt:lpstr>Слайд 13</vt:lpstr>
      <vt:lpstr>Окрашивание поделки. Бери густой слой краски, не добавляй воды, а то клей размокнет. Хорошо отжимай кисточку!</vt:lpstr>
      <vt:lpstr>А теперь подумай и реши, какие два сорта круп вместо драгоценных камней ты будешь использовать для украшения следующей поделки.</vt:lpstr>
      <vt:lpstr>Лучше сначала обклеивать яйцо более крупной крупой, а затем более мелкой, чтобы крупа заполнила все пробелы.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3</dc:title>
  <dc:creator>Ольга Михайловна</dc:creator>
  <cp:lastModifiedBy>Microsoft </cp:lastModifiedBy>
  <cp:revision>12</cp:revision>
  <dcterms:created xsi:type="dcterms:W3CDTF">2014-11-13T21:19:46Z</dcterms:created>
  <dcterms:modified xsi:type="dcterms:W3CDTF">2017-01-13T15:48:39Z</dcterms:modified>
</cp:coreProperties>
</file>