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76" r:id="rId4"/>
    <p:sldId id="277" r:id="rId5"/>
    <p:sldId id="278" r:id="rId6"/>
    <p:sldId id="294" r:id="rId7"/>
    <p:sldId id="279" r:id="rId8"/>
    <p:sldId id="280" r:id="rId9"/>
    <p:sldId id="281" r:id="rId10"/>
    <p:sldId id="282" r:id="rId11"/>
    <p:sldId id="283" r:id="rId12"/>
    <p:sldId id="284" r:id="rId13"/>
    <p:sldId id="293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96" r:id="rId34"/>
    <p:sldId id="299" r:id="rId35"/>
    <p:sldId id="298" r:id="rId36"/>
    <p:sldId id="297" r:id="rId37"/>
    <p:sldId id="295" r:id="rId38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600"/>
    <a:srgbClr val="7D7A00"/>
    <a:srgbClr val="FFFF85"/>
    <a:srgbClr val="FF7171"/>
    <a:srgbClr val="B0AE5E"/>
    <a:srgbClr val="9A9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30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81362-2D9F-4946-A90C-CAD6951E6C36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5A9A1-234F-46DA-9384-798E1EFCF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251AB-4991-45ED-95FB-FB2F2F08C39C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06583-6DAE-41BA-8280-6E2204920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9F60C-8EDC-42BB-86B3-AB6DE88B11B3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9A7BC-0A38-403D-AB67-CD78AA334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7F84E-75CC-4DE5-97F4-A43022BA7F2B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34C8B-ED34-4826-ABC6-888F5B3B8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7655B-9280-452A-B4C6-AEA50CA68B53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F2E57-E993-4A6A-8D3D-4EF5D02C4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9E2B3-D2BE-47CA-8A9A-3515F5237DE9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EAB61-829D-405A-94C2-70222A067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2981C-8F90-40DB-A1B5-2B189B31C1F8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C7E37-F3F0-4F46-8D56-8B5E5A2D3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E682-3463-4BBC-8128-AB5BB1CC3CC0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9EACB-2309-4C96-8C49-7EFF645FA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D2CEA-04DC-436D-8D28-24FC7D67978C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9E845-7772-456B-9547-4A04829F8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D954A-95FF-4385-994E-C148153E52A7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BA07-F686-4AB0-8C93-A51CE4027C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99751-1A95-4776-AEA9-753A0DB72E50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6DFD6-8ADD-4B14-B045-73EF8B14C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8775F0-BE47-44A8-AEAA-1547D6BE641A}" type="datetimeFigureOut">
              <a:rPr lang="ru-RU"/>
              <a:pPr>
                <a:defRPr/>
              </a:pPr>
              <a:t>01.12.2024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4F1419-0877-4B8E-8E64-70FBC7C62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7" name="Прямоугольник 6"/>
          <p:cNvGrpSpPr>
            <a:grpSpLocks/>
          </p:cNvGrpSpPr>
          <p:nvPr userDrawn="1"/>
        </p:nvGrpSpPr>
        <p:grpSpPr bwMode="auto">
          <a:xfrm>
            <a:off x="66675" y="55563"/>
            <a:ext cx="12045950" cy="6723062"/>
            <a:chOff x="42" y="35"/>
            <a:chExt cx="7588" cy="4235"/>
          </a:xfrm>
        </p:grpSpPr>
        <p:pic>
          <p:nvPicPr>
            <p:cNvPr id="1031" name="Прямоугольник 6"/>
            <p:cNvPicPr>
              <a:picLocks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2" y="35"/>
              <a:ext cx="7588" cy="4235"/>
            </a:xfrm>
            <a:prstGeom prst="rect">
              <a:avLst/>
            </a:prstGeom>
            <a:noFill/>
          </p:spPr>
        </p:pic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95" y="86"/>
              <a:ext cx="7488" cy="4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Click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NULL" TargetMode="External"/><Relationship Id="rId7" Type="http://schemas.openxmlformats.org/officeDocument/2006/relationships/hyperlink" Target="https://veselokloun.ru/viktorina-zmeja.php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eate.vista.com/ru/unlimited/stock-vectors/12398056/stock-vector-snake/" TargetMode="External"/><Relationship Id="rId5" Type="http://schemas.openxmlformats.org/officeDocument/2006/relationships/hyperlink" Target="https://ru.depositphotos.com/vector-images/%D0%B7%D0%B0%D0%B1%D0%B0%D0%B2%D0%BD%D1%8B%D0%B9-%D0%BC%D1%83%D0%BB%D1%8C%D1%82%D1%8F%D1%88%D0%BD%D1%8B%D0%B9-%D1%83%D0%BB%D1%8B%D0%B1%D0%B0%D1%8F%D1%81%D1%8C-%D0%B7%D0%B5%D0%BB%D0%B5%D0%BD%D0%B0%D1%8F-%D0%B7%D0%BC%D0%B5%D1%8F.html" TargetMode="External"/><Relationship Id="rId10" Type="http://schemas.openxmlformats.org/officeDocument/2006/relationships/hyperlink" Target="www.shkola-abv.ru" TargetMode="External"/><Relationship Id="rId4" Type="http://schemas.openxmlformats.org/officeDocument/2006/relationships/hyperlink" Target="http://zanimatika.narod.ru/Narabotki10_Zmeya.htm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TextBox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15888"/>
            <a:ext cx="12698413" cy="503555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43013" y="5934075"/>
            <a:ext cx="73009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113" y="6094413"/>
            <a:ext cx="6096000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Playfair Display"/>
                <a:cs typeface="Playfair Display"/>
                <a:sym typeface="Playfair Display"/>
              </a:rPr>
              <a:t>Автор: Колышкина Елена </a:t>
            </a:r>
            <a:r>
              <a:rPr lang="ru-RU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Playfair Display"/>
                <a:cs typeface="Playfair Display"/>
                <a:sym typeface="Playfair Display"/>
              </a:rPr>
              <a:t>Владимировна</a:t>
            </a:r>
            <a:endParaRPr lang="ru-RU" sz="1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Playfair Display"/>
              <a:cs typeface="Playfair Display"/>
              <a:sym typeface="Playfair Display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Playfair Display"/>
                <a:cs typeface="Playfair Display"/>
                <a:sym typeface="Playfair Display"/>
              </a:rPr>
              <a:t>учитель географии высшей категории, г. Новосибирск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478338"/>
            <a:ext cx="7378700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Тигровый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питон. Кладку яиц он обвивает кольцами своего длинного тела и лежит так целых два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месяца.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124200" y="1308100"/>
            <a:ext cx="54435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Какая змея умеет свивать гнездо из ... своего тела?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552825" y="4424363"/>
            <a:ext cx="763905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Нет, она не способна слышать музыку. Когда с корзины со змеёй снимают крышку, кобра приподнимается, готовясь к защите, а затем следует за движениями дудочки, готовясь к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атаке.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065463" y="1031875"/>
            <a:ext cx="5502275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Кобра танцует под звуки дудочки факира. Верно ли это утверждение?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Её термолокатор реагирует на тепло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добычи.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2889250" y="909638"/>
            <a:ext cx="5876925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Почему слепая змея не трогает электролампочек, пока их не включат, но если включат — бросается и кусает их?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678363"/>
            <a:ext cx="7378700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Вертишейка. Эта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птичка мастерски изображает змею, шипя и вытягивая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шею.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106738" y="1624013"/>
            <a:ext cx="53594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Пернатая змейка – это...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Медуза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Горгона.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013075" y="1112838"/>
            <a:ext cx="5684838" cy="1616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Назовите имя змееподобной женщины с волосами-змеями 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древнегреческой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мифологии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Каа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124200" y="1030288"/>
            <a:ext cx="5443538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 звали удава – друга Маугли из сказочной повести Р. Киплинга?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Удав, 38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попугаев.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2900363" y="914400"/>
            <a:ext cx="5810250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Единицей измерения длины именно этой мультяшной змеи был попугай. Назовите змею и ее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длину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Мангуст.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2900363" y="914400"/>
            <a:ext cx="5810250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Какое животное носит ореол змееборца, закреплённый в рассказе Р. Киплинга "Рикки-Тики-Тави"?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Змееуст.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2900363" y="914400"/>
            <a:ext cx="5810250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 в романе о Гарри Потере назывался волшебник, способный говорить со змеями на змеином языке?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Пятнистый питон.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2943225" y="1158875"/>
            <a:ext cx="5767388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правильно писать: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пятнистый </a:t>
            </a:r>
            <a:r>
              <a:rPr lang="ru-RU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пятон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или </a:t>
            </a:r>
            <a:r>
              <a:rPr lang="ru-RU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питнистый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питон?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673600"/>
            <a:ext cx="7531100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Сетчатый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питон (длина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тела до 10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м.). Анаконды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также могут достигать огромных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размеров. 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043238" y="1231900"/>
            <a:ext cx="5410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Назовите самую длинную змею 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Никакие.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2943225" y="915988"/>
            <a:ext cx="5649913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Какие ядовитые змеи, кроме гадюки обыкновенной, водятся в средней полосе России?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Змееед. 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2943225" y="1166813"/>
            <a:ext cx="5522913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Птица-секретарь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употребляет в пищу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змей. Назовите её второе название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Садок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Серпентарий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Ферма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Аквариум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398340">
            <a:off x="2986088" y="1204913"/>
            <a:ext cx="54546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 называется питомник для содержания змей? 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Зуб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Жало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Кожа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398340">
            <a:off x="3028950" y="1231900"/>
            <a:ext cx="54117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 что же у змеи ядовитое?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Чугунки 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Медянки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Жестянки 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Серебрянки 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398340">
            <a:off x="3055938" y="1231900"/>
            <a:ext cx="54117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Какие змеи есть в природе?</a:t>
            </a:r>
            <a:endParaRPr lang="ru-RU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знак завершения 1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Чёрную 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Зелёную 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1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Красную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Жёлтую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398340">
            <a:off x="3055938" y="1204913"/>
            <a:ext cx="54117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Какую окраску обычно имеют древесные змеи?</a:t>
            </a:r>
            <a:endParaRPr lang="ru-RU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Педагогов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Врачей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Геологов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Шахтёров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398340">
            <a:off x="2803525" y="1047750"/>
            <a:ext cx="5935663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 эмблеме представителей какой профессии изображена змея?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04788" y="6208713"/>
            <a:ext cx="11341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686600"/>
                </a:solidFill>
                <a:latin typeface="Times New Roman" pitchFamily="18" charset="0"/>
              </a:rPr>
              <a:t>А именно эскулапова змея, семейства ужей, которая ранее изображалась на жезле бога врачевания Эскулапа.</a:t>
            </a:r>
            <a:endParaRPr lang="ru-RU">
              <a:solidFill>
                <a:srgbClr val="6866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Гремучая змея 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Обыкновенный уж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Обыкновенная гадюка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Очковая змея</a:t>
            </a:r>
          </a:p>
        </p:txBody>
      </p:sp>
      <p:sp>
        <p:nvSpPr>
          <p:cNvPr id="9" name="TextBox 8"/>
          <p:cNvSpPr txBox="1"/>
          <p:nvPr/>
        </p:nvSpPr>
        <p:spPr>
          <a:xfrm rot="21397819">
            <a:off x="2946400" y="1065213"/>
            <a:ext cx="5834063" cy="1693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Отличительным признаком какой змеи служат два жёлтых пятнышка на голове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Четыре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 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398340">
            <a:off x="3055938" y="1009650"/>
            <a:ext cx="5411787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Сколько способов передвижения выделяют у змей?</a:t>
            </a:r>
            <a:endParaRPr lang="ru-RU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04788" y="6208713"/>
            <a:ext cx="11341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686600"/>
                </a:solidFill>
                <a:latin typeface="Times New Roman" pitchFamily="18" charset="0"/>
              </a:rPr>
              <a:t> Боковое волнообразное, прямолинейное, спиральное, боковой ход.</a:t>
            </a:r>
            <a:endParaRPr lang="ru-RU">
              <a:solidFill>
                <a:srgbClr val="6866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знак завершения 1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Италии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Китае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987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Израиле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Грузии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398340">
            <a:off x="2986088" y="882650"/>
            <a:ext cx="5549900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 какой стране мира жители больше, чем в других странах, употребляют мясо змеи в пищу?</a:t>
            </a:r>
            <a:endParaRPr lang="ru-RU" sz="3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673600"/>
            <a:ext cx="7531100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Королевская кобра (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длина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до 5,5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м.), обитает в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Юго-Восточной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Азии.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043238" y="1231900"/>
            <a:ext cx="5410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Назовите самую крупную в мире ядовитую змею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Питон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Муссурана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Кобра 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Бушмейстер </a:t>
            </a:r>
          </a:p>
        </p:txBody>
      </p:sp>
      <p:sp>
        <p:nvSpPr>
          <p:cNvPr id="9" name="TextBox 8"/>
          <p:cNvSpPr txBox="1"/>
          <p:nvPr/>
        </p:nvSpPr>
        <p:spPr>
          <a:xfrm rot="21398340">
            <a:off x="2998788" y="1023938"/>
            <a:ext cx="545465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Назовите змею, питающуюся только змеями?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04788" y="6208713"/>
            <a:ext cx="11341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686600"/>
                </a:solidFill>
                <a:latin typeface="Times New Roman" pitchFamily="18" charset="0"/>
              </a:rPr>
              <a:t> Она ползёт по следам змей, потом обвивает добычу кольцами своего тела.</a:t>
            </a:r>
            <a:endParaRPr lang="ru-RU">
              <a:solidFill>
                <a:srgbClr val="6866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Кинология 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Герпетология 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Орнитология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Арахнология</a:t>
            </a:r>
          </a:p>
        </p:txBody>
      </p:sp>
      <p:sp>
        <p:nvSpPr>
          <p:cNvPr id="9" name="TextBox 8"/>
          <p:cNvSpPr txBox="1"/>
          <p:nvPr/>
        </p:nvSpPr>
        <p:spPr>
          <a:xfrm rot="21398340">
            <a:off x="3028950" y="954088"/>
            <a:ext cx="5411788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 называется наука, изучающая змей и других рептилий?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Биноклевые 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Очковые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Моноклевые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Лорнетные  </a:t>
            </a:r>
          </a:p>
        </p:txBody>
      </p:sp>
      <p:sp>
        <p:nvSpPr>
          <p:cNvPr id="9" name="TextBox 8"/>
          <p:cNvSpPr txBox="1"/>
          <p:nvPr/>
        </p:nvSpPr>
        <p:spPr>
          <a:xfrm rot="21398340">
            <a:off x="3055938" y="1231900"/>
            <a:ext cx="54117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Какие змеи </a:t>
            </a: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существуют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 </a:t>
            </a: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природе?</a:t>
            </a:r>
            <a:endParaRPr lang="ru-RU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  <p:pic>
        <p:nvPicPr>
          <p:cNvPr id="45062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знак завершения 1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звук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движение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608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цвет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запах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398340">
            <a:off x="2986088" y="1590675"/>
            <a:ext cx="55499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 что реагирую змеи?</a:t>
            </a:r>
            <a:endParaRPr lang="ru-RU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Обычный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жест при дыхании змеи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Узнает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информацию об окружающих предметах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Угрожающий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жест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Защитный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жест</a:t>
            </a:r>
          </a:p>
        </p:txBody>
      </p:sp>
      <p:sp>
        <p:nvSpPr>
          <p:cNvPr id="9" name="TextBox 8"/>
          <p:cNvSpPr txBox="1"/>
          <p:nvPr/>
        </p:nvSpPr>
        <p:spPr>
          <a:xfrm rot="21398340">
            <a:off x="2998788" y="1301750"/>
            <a:ext cx="54546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Что означают взмахи языка змеи? 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знак завершения 1"/>
          <p:cNvSpPr/>
          <p:nvPr/>
        </p:nvSpPr>
        <p:spPr>
          <a:xfrm>
            <a:off x="3921125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1600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740650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3600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7740650" y="4749800"/>
            <a:ext cx="2865438" cy="47466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2600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3921125" y="5392738"/>
            <a:ext cx="2865438" cy="47625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4600  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1398340">
            <a:off x="3055938" y="954088"/>
            <a:ext cx="5411787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Сколько видов змей насчитывается на нашей планете?</a:t>
            </a:r>
            <a:endParaRPr lang="ru-RU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</p:txBody>
      </p:sp>
      <p:pic>
        <p:nvPicPr>
          <p:cNvPr id="48134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знак завершения 1"/>
          <p:cNvSpPr/>
          <p:nvPr/>
        </p:nvSpPr>
        <p:spPr>
          <a:xfrm>
            <a:off x="3848100" y="4435475"/>
            <a:ext cx="3563938" cy="74771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Убежать 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7669213" y="4435475"/>
            <a:ext cx="3562350" cy="747713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Остановиться и не двигаться. Не оборачиваясь спиной, потихоньку отступить назад или в сторону.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848100" y="5324475"/>
            <a:ext cx="3563938" cy="74930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Ударить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змею тем, что есть под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рукой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7669213" y="5324475"/>
            <a:ext cx="3562350" cy="749300"/>
          </a:xfrm>
          <a:prstGeom prst="flowChartTerminator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Взять рептилию и выкинуть с дороги</a:t>
            </a:r>
          </a:p>
        </p:txBody>
      </p:sp>
      <p:sp>
        <p:nvSpPr>
          <p:cNvPr id="9" name="TextBox 8"/>
          <p:cNvSpPr txBox="1"/>
          <p:nvPr/>
        </p:nvSpPr>
        <p:spPr>
          <a:xfrm rot="21398340">
            <a:off x="2998788" y="869950"/>
            <a:ext cx="5480050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Летом змеи встречаются довольно часто. Что делать, если видите на своем пути змею?</a:t>
            </a:r>
          </a:p>
        </p:txBody>
      </p:sp>
      <p:pic>
        <p:nvPicPr>
          <p:cNvPr id="49158" name="Рисунок 10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69688" y="6127750"/>
            <a:ext cx="442912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xtBox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2900" y="688975"/>
            <a:ext cx="6053138" cy="2243138"/>
          </a:xfrm>
          <a:prstGeom prst="rect">
            <a:avLst/>
          </a:prstGeom>
          <a:noFill/>
        </p:spPr>
      </p:pic>
      <p:sp>
        <p:nvSpPr>
          <p:cNvPr id="50178" name="Прямоугольник 2"/>
          <p:cNvSpPr>
            <a:spLocks noChangeArrowheads="1"/>
          </p:cNvSpPr>
          <p:nvPr/>
        </p:nvSpPr>
        <p:spPr bwMode="auto">
          <a:xfrm>
            <a:off x="3794125" y="4759325"/>
            <a:ext cx="7675563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  <a:hlinkClick r:id="rId3" invalidUrl="http:///"/>
              </a:rPr>
              <a:t>http://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  <a:hlinkClick r:id="rId4"/>
              </a:rPr>
              <a:t>zanimatika.narod.ru/Narabotki10_Zmeya.htm</a:t>
            </a:r>
            <a:endParaRPr lang="ru-RU" sz="12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sz="12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1200" u="sng">
                <a:solidFill>
                  <a:schemeClr val="bg1"/>
                </a:solidFill>
                <a:latin typeface="Calibri" pitchFamily="34" charset="0"/>
                <a:hlinkClick r:id="rId5"/>
              </a:rPr>
              <a:t>https://ru.depositphotos.com/vector-images/%D0%B7%D0%B0%D0%B1%D0%B0%D0%B2%D0%BD%D1%8B%D0%B9-%D0%BC%D1%83%D0%BB%D1%8C%D1%82%D1%8F%D1%88%D0%BD%D1%8B%D0%B9-%D1%83%D0%BB%D1%8B%D0%B1%D0%B0%D1%8F%D1%81%D1%8C-%D0%B7%D0%B5%D0%BB%D0%B5%D0%BD%D0%B0%D1%8F-%D0%B7%D0%BC%D0%B5%D1%8F.html</a:t>
            </a:r>
            <a:r>
              <a:rPr lang="ru-RU" sz="1200">
                <a:solidFill>
                  <a:schemeClr val="bg1"/>
                </a:solidFill>
                <a:latin typeface="Calibri" pitchFamily="34" charset="0"/>
              </a:rPr>
              <a:t> </a:t>
            </a:r>
          </a:p>
          <a:p>
            <a:r>
              <a:rPr lang="ru-RU" sz="1200" u="sng">
                <a:solidFill>
                  <a:schemeClr val="bg1"/>
                </a:solidFill>
                <a:latin typeface="Calibri" pitchFamily="34" charset="0"/>
                <a:hlinkClick r:id="rId6"/>
              </a:rPr>
              <a:t>https://create.vista.com/ru/unlimited/stock-vectors/12398056/stock-vector-snake/</a:t>
            </a:r>
            <a:r>
              <a:rPr lang="ru-RU" sz="1200">
                <a:solidFill>
                  <a:schemeClr val="bg1"/>
                </a:solidFill>
                <a:latin typeface="Calibri" pitchFamily="34" charset="0"/>
              </a:rPr>
              <a:t> </a:t>
            </a:r>
          </a:p>
          <a:p>
            <a:r>
              <a:rPr lang="en-US" sz="1200">
                <a:solidFill>
                  <a:schemeClr val="bg1"/>
                </a:solidFill>
                <a:latin typeface="Calibri" pitchFamily="34" charset="0"/>
                <a:hlinkClick r:id="rId7"/>
              </a:rPr>
              <a:t>https://veselokloun.ru/viktorina-zmeja.php</a:t>
            </a:r>
            <a:r>
              <a:rPr lang="ru-RU" sz="1200">
                <a:solidFill>
                  <a:schemeClr val="bg1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50179" name="Рисунок 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69688" y="6127750"/>
            <a:ext cx="442912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28035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0181" name="Picture 6" descr="Эмблема круг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43150" y="4827588"/>
            <a:ext cx="769938" cy="755650"/>
          </a:xfrm>
          <a:prstGeom prst="rect">
            <a:avLst/>
          </a:prstGeom>
          <a:noFill/>
          <a:ln w="3175">
            <a:miter lim="800000"/>
            <a:headEnd/>
            <a:tailEnd/>
          </a:ln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541338" y="5762625"/>
            <a:ext cx="2452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сайт </a:t>
            </a:r>
            <a:r>
              <a:rPr lang="ru-RU" sz="2000" b="1">
                <a:solidFill>
                  <a:srgbClr val="FF3399"/>
                </a:solidFill>
                <a:latin typeface="Calibri"/>
                <a:cs typeface="Times New Roman" pitchFamily="18" charset="0"/>
              </a:rPr>
              <a:t>«</a:t>
            </a:r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Школа АБВ</a:t>
            </a:r>
            <a:r>
              <a:rPr lang="ru-RU" sz="2000" b="1">
                <a:solidFill>
                  <a:srgbClr val="FF3399"/>
                </a:solidFill>
                <a:latin typeface="Calibri"/>
                <a:cs typeface="Times New Roman" pitchFamily="18" charset="0"/>
              </a:rPr>
              <a:t>»</a:t>
            </a:r>
            <a:endParaRPr lang="ru-RU" sz="800"/>
          </a:p>
          <a:p>
            <a:pPr algn="ctr" eaLnBrk="0" hangingPunct="0"/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10"/>
              </a:rPr>
              <a:t>www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10"/>
              </a:rPr>
              <a:t>.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10"/>
              </a:rPr>
              <a:t>shkola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10"/>
              </a:rPr>
              <a:t>-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10"/>
              </a:rPr>
              <a:t>abv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10"/>
              </a:rPr>
              <a:t>.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10"/>
              </a:rPr>
              <a:t>ru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478338"/>
            <a:ext cx="7378700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Узкоротые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змеи. Они настолько тонкие, что могут проползти через отверстие в карандаше, если из него извлечь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стержень.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043238" y="1231900"/>
            <a:ext cx="5410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Какие змеи самые маленькие?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678363"/>
            <a:ext cx="7378700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Чёрная мамба способна преодолевать небольшие расстояния со скоростью 25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км./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ч. </a:t>
            </a:r>
          </a:p>
        </p:txBody>
      </p:sp>
      <p:sp>
        <p:nvSpPr>
          <p:cNvPr id="5" name="TextBox 4"/>
          <p:cNvSpPr txBox="1"/>
          <p:nvPr/>
        </p:nvSpPr>
        <p:spPr>
          <a:xfrm rot="21398340">
            <a:off x="3043238" y="1231900"/>
            <a:ext cx="5410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Какая змея самая быстрая?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Гюрза. 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043238" y="1231900"/>
            <a:ext cx="5410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Самая опасная змея в России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678363"/>
            <a:ext cx="7378700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 габонской гадюки, обитающей в тропической Африке. Длина зубов около 5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см.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043238" y="1231900"/>
            <a:ext cx="5410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какой змеи самые длинные ядовитые зубы?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678363"/>
            <a:ext cx="7378700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Внутренние органы в теле змеи расположены один за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другим.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3043238" y="995363"/>
            <a:ext cx="541020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Каким образом в узком теле змеи умещаются ее внутренние органы?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rcRect l="9470" t="9354" r="9734" b="9851"/>
          <a:stretch>
            <a:fillRect/>
          </a:stretch>
        </p:blipFill>
        <p:spPr bwMode="auto">
          <a:xfrm>
            <a:off x="11545888" y="6196013"/>
            <a:ext cx="38258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21355053">
            <a:off x="3736975" y="4878388"/>
            <a:ext cx="7378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Гремучая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змея.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21398340">
            <a:off x="2882900" y="822325"/>
            <a:ext cx="5686425" cy="2185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 </a:t>
            </a:r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хвосте этой змеи чешуйки </a:t>
            </a:r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образуют погремушку, что отразилось в её </a:t>
            </a:r>
            <a:r>
              <a:rPr lang="ru-RU" sz="3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названии</a:t>
            </a:r>
            <a:endParaRPr lang="ru-RU" sz="3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605</Words>
  <Application>Microsoft Office PowerPoint</Application>
  <PresentationFormat>Произвольный</PresentationFormat>
  <Paragraphs>128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Calibri</vt:lpstr>
      <vt:lpstr>Arial</vt:lpstr>
      <vt:lpstr>Calibri Light</vt:lpstr>
      <vt:lpstr>Playfair Display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subject>змеи</dc:subject>
  <dc:creator>КЕВ</dc:creator>
  <cp:lastModifiedBy>Берюхов</cp:lastModifiedBy>
  <cp:revision>25</cp:revision>
  <dcterms:created xsi:type="dcterms:W3CDTF">2022-06-29T11:55:32Z</dcterms:created>
  <dcterms:modified xsi:type="dcterms:W3CDTF">2024-12-01T11:51:53Z</dcterms:modified>
</cp:coreProperties>
</file>