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8" r:id="rId11"/>
    <p:sldId id="269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90" y="-1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&amp;Vcy;&amp;ocy;&amp;zcy;&amp;dcy;&amp;ucy;&amp;shcy;&amp;ncy;&amp;ycy;&amp;iecy; &amp;shcy;&amp;acy;&amp;rcy;&amp;ycy; - &amp;Mcy;&amp;acy;&amp;rcy;&amp;icy;&amp;ncy;&amp;acy; &amp;Vcy;&amp;lcy;&amp;acy;&amp;dcy;&amp;icy;&amp;mcy;&amp;icy;&amp;rcy;&amp;ocy;&amp;vcy;&amp;ncy;&amp;acy; &amp;Kcy;&amp;ocy;&amp;rcy;&amp;iecy;&amp;pcy;&amp;icy;&amp;ncy;&amp;acy;"/>
          <p:cNvPicPr>
            <a:picLocks noChangeAspect="1" noChangeArrowheads="1"/>
          </p:cNvPicPr>
          <p:nvPr userDrawn="1"/>
        </p:nvPicPr>
        <p:blipFill>
          <a:blip r:embed="rId2">
            <a:lum contrast="10000"/>
          </a:blip>
          <a:srcRect/>
          <a:stretch>
            <a:fillRect/>
          </a:stretch>
        </p:blipFill>
        <p:spPr bwMode="auto">
          <a:xfrm rot="433856">
            <a:off x="6651625" y="304800"/>
            <a:ext cx="2225675" cy="258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&amp;Lcy;&amp;yucy;&amp;dcy;&amp;icy; &amp;Rcy;&amp;acy;&amp;scy;&amp;tcy;&amp;rcy;&amp;ocy;&amp;vcy;&amp;ycy;&amp;jcy; &amp;kcy;&amp;lcy;&amp;icy;&amp;pcy;&amp;acy;&amp;rcy;&amp;tcy; png &amp;vcy;&amp;ycy;&amp;scy;&amp;ocy;&amp;kcy;&amp;ocy;&amp;gcy;&amp;ocy; &amp;rcy;&amp;acy;&amp;zcy;&amp;rcy;&amp;iecy;&amp;shcy;&amp;iecy;&amp;ncy;&amp;icy;&amp;yacy; - &amp;bcy;&amp;iecy;&amp;scy;&amp;pcy;&amp;lcy;&amp;acy;&amp;tcy;&amp;ncy;&amp;ocy; &amp;scy;&amp;kcy;&amp;acy;&amp;chcy;&amp;acy;&amp;tcy;&amp;softcy; &amp;bcy;&amp;iecy;&amp;zcy; &amp;rcy;&amp;iecy;&amp;gcy;&amp;icy;&amp;scy;&amp;tcy;&amp;rcy;&amp;acy;&amp;tscy;&amp;icy;&amp;icy;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14313" y="4148138"/>
            <a:ext cx="4500562" cy="241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6" descr="Transparent Rainbow Free Clipart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rot="20115787">
            <a:off x="-355600" y="403225"/>
            <a:ext cx="7958138" cy="414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4" descr="&amp;Zcy;&amp;vcy;&amp;iocy;&amp;zcy;&amp;dcy;&amp;ncy;&amp;acy;&amp;yacy; &amp;rcy;&amp;ocy;&amp;scy;&amp;scy;&amp;ycy;&amp;pcy;&amp;softcy; &amp;kcy;&amp;lcy;&amp;icy;&amp;pcy;&amp;acy;&amp;rcy;&amp;tcy; &amp;pcy;&amp;ncy;&amp;gcy; &amp;chcy;.2 - &amp;Lcy;&amp;YUcy; $&amp;Icy;&amp;YAcy;- &amp;yacy;.&amp;rcy;&amp;ucy;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</a:defRPr>
            </a:lvl1pPr>
          </a:lstStyle>
          <a:p>
            <a:pPr>
              <a:defRPr/>
            </a:pPr>
            <a:fld id="{7FD58A91-D498-4B3B-8BCB-ADE9FCDC50BA}" type="datetimeFigureOut">
              <a:rPr lang="ru-RU"/>
              <a:pPr>
                <a:defRPr/>
              </a:pPr>
              <a:t>17.05.2016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</a:defRPr>
            </a:lvl1pPr>
          </a:lstStyle>
          <a:p>
            <a:pPr>
              <a:defRPr/>
            </a:pPr>
            <a:fld id="{19E3B881-0CEA-41D6-A40C-AC97167001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</a:defRPr>
            </a:lvl1pPr>
          </a:lstStyle>
          <a:p>
            <a:pPr>
              <a:defRPr/>
            </a:pPr>
            <a:fld id="{A55D9E90-2E67-4AE6-AD53-AEFDC217364D}" type="datetimeFigureOut">
              <a:rPr lang="ru-RU"/>
              <a:pPr>
                <a:defRPr/>
              </a:pPr>
              <a:t>17.05.2016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</a:defRPr>
            </a:lvl1pPr>
          </a:lstStyle>
          <a:p>
            <a:pPr>
              <a:defRPr/>
            </a:pPr>
            <a:fld id="{7A453DEB-0108-4E95-9C0E-44D5AAEF00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4" descr="&amp;Zcy;&amp;vcy;&amp;iocy;&amp;zcy;&amp;dcy;&amp;ncy;&amp;acy;&amp;yacy; &amp;rcy;&amp;ocy;&amp;scy;&amp;scy;&amp;ycy;&amp;pcy;&amp;softcy; &amp;kcy;&amp;lcy;&amp;icy;&amp;pcy;&amp;acy;&amp;rcy;&amp;tcy; &amp;pcy;&amp;ncy;&amp;gcy; &amp;chcy;.2 - &amp;Lcy;&amp;YUcy; $&amp;Icy;&amp;YAcy;- &amp;yacy;.&amp;rcy;&amp;ucy;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&amp;Vcy;&amp;ocy;&amp;zcy;&amp;dcy;&amp;ucy;&amp;shcy;&amp;ncy;&amp;ycy;&amp;iecy; &amp;shcy;&amp;acy;&amp;rcy;&amp;ycy; - &amp;Mcy;&amp;acy;&amp;rcy;&amp;icy;&amp;ncy;&amp;acy; &amp;Vcy;&amp;lcy;&amp;acy;&amp;dcy;&amp;icy;&amp;mcy;&amp;icy;&amp;rcy;&amp;ocy;&amp;vcy;&amp;ncy;&amp;acy; &amp;Kcy;&amp;ocy;&amp;rcy;&amp;iecy;&amp;pcy;&amp;icy;&amp;ncy;&amp;acy;"/>
          <p:cNvPicPr>
            <a:picLocks noChangeAspect="1" noChangeArrowheads="1"/>
          </p:cNvPicPr>
          <p:nvPr userDrawn="1"/>
        </p:nvPicPr>
        <p:blipFill>
          <a:blip r:embed="rId2">
            <a:lum contrast="10000"/>
          </a:blip>
          <a:srcRect/>
          <a:stretch>
            <a:fillRect/>
          </a:stretch>
        </p:blipFill>
        <p:spPr bwMode="auto">
          <a:xfrm rot="433856">
            <a:off x="6651625" y="304800"/>
            <a:ext cx="2225675" cy="258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6" descr="Transparent Rainbow Free Clipart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 rot="20115787">
            <a:off x="-641350" y="331788"/>
            <a:ext cx="7958138" cy="414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14" descr="&amp;Zcy;&amp;vcy;&amp;iocy;&amp;zcy;&amp;dcy;&amp;ncy;&amp;acy;&amp;yacy; &amp;rcy;&amp;ocy;&amp;scy;&amp;scy;&amp;ycy;&amp;pcy;&amp;softcy; &amp;kcy;&amp;lcy;&amp;icy;&amp;pcy;&amp;acy;&amp;rcy;&amp;tcy; &amp;pcy;&amp;ncy;&amp;gcy; &amp;chcy;.2 - &amp;Lcy;&amp;YUcy; $&amp;Icy;&amp;YAcy;- &amp;yacy;.&amp;rcy;&amp;ucy;"/>
          <p:cNvPicPr>
            <a:picLocks noChangeAspect="1" noChangeArrowheads="1"/>
          </p:cNvPicPr>
          <p:nvPr userDrawn="1"/>
        </p:nvPicPr>
        <p:blipFill>
          <a:blip r:embed="rId4"/>
          <a:srcRect l="74689"/>
          <a:stretch>
            <a:fillRect/>
          </a:stretch>
        </p:blipFill>
        <p:spPr bwMode="auto">
          <a:xfrm>
            <a:off x="7358063" y="1857375"/>
            <a:ext cx="1643062" cy="4868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&amp;Lcy;&amp;yucy;&amp;dcy;&amp;icy; &amp;Rcy;&amp;acy;&amp;scy;&amp;tcy;&amp;rcy;&amp;ocy;&amp;vcy;&amp;ycy;&amp;jcy; &amp;kcy;&amp;lcy;&amp;icy;&amp;pcy;&amp;acy;&amp;rcy;&amp;tcy; png &amp;vcy;&amp;ycy;&amp;scy;&amp;ocy;&amp;kcy;&amp;ocy;&amp;gcy;&amp;ocy; &amp;rcy;&amp;acy;&amp;zcy;&amp;rcy;&amp;iecy;&amp;shcy;&amp;iecy;&amp;ncy;&amp;icy;&amp;yacy; - &amp;bcy;&amp;iecy;&amp;scy;&amp;pcy;&amp;lcy;&amp;acy;&amp;tcy;&amp;ncy;&amp;ocy; &amp;scy;&amp;kcy;&amp;acy;&amp;chcy;&amp;acy;&amp;tcy;&amp;softcy; &amp;bcy;&amp;iecy;&amp;zcy; &amp;rcy;&amp;iecy;&amp;gcy;&amp;icy;&amp;scy;&amp;tcy;&amp;rcy;&amp;acy;&amp;tscy;&amp;icy;&amp;icy;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214313" y="4648200"/>
            <a:ext cx="3571875" cy="191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6" descr="Transparent Rainbow Free Clipart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 rot="1702140">
            <a:off x="3803650" y="428625"/>
            <a:ext cx="5891213" cy="306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14" descr="&amp;Zcy;&amp;vcy;&amp;iocy;&amp;zcy;&amp;dcy;&amp;ncy;&amp;acy;&amp;yacy; &amp;rcy;&amp;ocy;&amp;scy;&amp;scy;&amp;ycy;&amp;pcy;&amp;softcy; &amp;kcy;&amp;lcy;&amp;icy;&amp;pcy;&amp;acy;&amp;rcy;&amp;tcy; &amp;pcy;&amp;ncy;&amp;gcy; &amp;chcy;.2 - &amp;Lcy;&amp;YUcy; $&amp;Icy;&amp;YAcy;- &amp;yacy;.&amp;rcy;&amp;ucy;"/>
          <p:cNvPicPr>
            <a:picLocks noChangeAspect="1" noChangeArrowheads="1"/>
          </p:cNvPicPr>
          <p:nvPr userDrawn="1"/>
        </p:nvPicPr>
        <p:blipFill>
          <a:blip r:embed="rId4"/>
          <a:srcRect t="-1190" r="84822"/>
          <a:stretch>
            <a:fillRect/>
          </a:stretch>
        </p:blipFill>
        <p:spPr bwMode="auto">
          <a:xfrm>
            <a:off x="214313" y="214313"/>
            <a:ext cx="985837" cy="4929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4" descr="&amp;Zcy;&amp;vcy;&amp;iocy;&amp;zcy;&amp;dcy;&amp;ncy;&amp;acy;&amp;yacy; &amp;rcy;&amp;ocy;&amp;scy;&amp;scy;&amp;ycy;&amp;pcy;&amp;softcy; &amp;kcy;&amp;lcy;&amp;icy;&amp;pcy;&amp;acy;&amp;rcy;&amp;tcy; &amp;pcy;&amp;ncy;&amp;gcy; &amp;chcy;.2 - &amp;Lcy;&amp;YUcy; $&amp;Icy;&amp;YAcy;- &amp;yacy;.&amp;rcy;&amp;ucy;"/>
          <p:cNvPicPr>
            <a:picLocks noChangeAspect="1" noChangeArrowheads="1"/>
          </p:cNvPicPr>
          <p:nvPr userDrawn="1"/>
        </p:nvPicPr>
        <p:blipFill>
          <a:blip r:embed="rId4"/>
          <a:srcRect l="12500" r="26563" b="80208"/>
          <a:stretch>
            <a:fillRect/>
          </a:stretch>
        </p:blipFill>
        <p:spPr bwMode="auto">
          <a:xfrm>
            <a:off x="928688" y="214313"/>
            <a:ext cx="328612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</a:defRPr>
            </a:lvl1pPr>
          </a:lstStyle>
          <a:p>
            <a:pPr>
              <a:defRPr/>
            </a:pPr>
            <a:fld id="{2647E115-E8B4-4CAE-B2DA-590E8530C245}" type="datetimeFigureOut">
              <a:rPr lang="ru-RU"/>
              <a:pPr>
                <a:defRPr/>
              </a:pPr>
              <a:t>17.05.2016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</a:defRPr>
            </a:lvl1pPr>
          </a:lstStyle>
          <a:p>
            <a:pPr>
              <a:defRPr/>
            </a:pPr>
            <a:fld id="{641A2D0D-40C9-40F8-B3DB-F922100AE8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</a:defRPr>
            </a:lvl1pPr>
          </a:lstStyle>
          <a:p>
            <a:pPr>
              <a:defRPr/>
            </a:pPr>
            <a:fld id="{3B9E20B3-4CB0-4F5F-8593-C6F5A8387934}" type="datetimeFigureOut">
              <a:rPr lang="ru-RU"/>
              <a:pPr>
                <a:defRPr/>
              </a:pPr>
              <a:t>17.05.2016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</a:defRPr>
            </a:lvl1pPr>
          </a:lstStyle>
          <a:p>
            <a:pPr>
              <a:defRPr/>
            </a:pPr>
            <a:fld id="{D8E36D53-7E6A-4938-91A9-9C36E0B673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</a:defRPr>
            </a:lvl1pPr>
          </a:lstStyle>
          <a:p>
            <a:pPr>
              <a:defRPr/>
            </a:pPr>
            <a:fld id="{BD110577-668E-486A-A6FF-47A1CB3F6103}" type="datetimeFigureOut">
              <a:rPr lang="ru-RU"/>
              <a:pPr>
                <a:defRPr/>
              </a:pPr>
              <a:t>17.05.2016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</a:defRPr>
            </a:lvl1pPr>
          </a:lstStyle>
          <a:p>
            <a:pPr>
              <a:defRPr/>
            </a:pPr>
            <a:fld id="{3DA5F2A7-85D3-4240-8DF7-071C03868C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</a:defRPr>
            </a:lvl1pPr>
          </a:lstStyle>
          <a:p>
            <a:pPr>
              <a:defRPr/>
            </a:pPr>
            <a:fld id="{65C85AEC-2A00-4183-A8F7-ADC04E142CDB}" type="datetimeFigureOut">
              <a:rPr lang="ru-RU"/>
              <a:pPr>
                <a:defRPr/>
              </a:pPr>
              <a:t>17.05.2016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</a:defRPr>
            </a:lvl1pPr>
          </a:lstStyle>
          <a:p>
            <a:pPr>
              <a:defRPr/>
            </a:pPr>
            <a:fld id="{E66C7E3D-2CC7-49D2-839C-5351ED488B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</a:defRPr>
            </a:lvl1pPr>
          </a:lstStyle>
          <a:p>
            <a:pPr>
              <a:defRPr/>
            </a:pPr>
            <a:fld id="{C6D0BDAC-F0E2-4225-A198-7081D428C4A1}" type="datetimeFigureOut">
              <a:rPr lang="ru-RU"/>
              <a:pPr>
                <a:defRPr/>
              </a:pPr>
              <a:t>17.05.2016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</a:defRPr>
            </a:lvl1pPr>
          </a:lstStyle>
          <a:p>
            <a:pPr>
              <a:defRPr/>
            </a:pPr>
            <a:fld id="{4DA472E1-ACEF-40D8-8A66-0423C442EC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" descr="http://vechnostb.narod.ru/foncv_zvzarja.jpg"/>
          <p:cNvPicPr>
            <a:picLocks noChangeAspect="1" noChangeArrowheads="1"/>
          </p:cNvPicPr>
          <p:nvPr userDrawn="1"/>
        </p:nvPicPr>
        <p:blipFill>
          <a:blip r:embed="rId13">
            <a:lum contras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4" descr="http://vechnostb.narod.ru/foncv_zvzarja.jpg"/>
          <p:cNvPicPr>
            <a:picLocks noChangeAspect="1" noChangeArrowheads="1"/>
          </p:cNvPicPr>
          <p:nvPr userDrawn="1"/>
        </p:nvPicPr>
        <p:blipFill>
          <a:blip r:embed="rId13">
            <a:lum contrast="10000"/>
          </a:blip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frame">
            <a:avLst>
              <a:gd name="adj1" fmla="val 4015"/>
            </a:avLst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www.shkola-abv.ru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extBox 3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3713" y="1993900"/>
            <a:ext cx="8510587" cy="4046538"/>
          </a:xfrm>
          <a:prstGeom prst="rect">
            <a:avLst/>
          </a:prstGeom>
          <a:noFill/>
        </p:spPr>
      </p:pic>
      <p:sp>
        <p:nvSpPr>
          <p:cNvPr id="13314" name="TextBox 1"/>
          <p:cNvSpPr txBox="1">
            <a:spLocks noChangeArrowheads="1"/>
          </p:cNvSpPr>
          <p:nvPr/>
        </p:nvSpPr>
        <p:spPr bwMode="auto">
          <a:xfrm>
            <a:off x="5867400" y="5300663"/>
            <a:ext cx="20240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rgbClr val="000000"/>
                </a:solidFill>
                <a:latin typeface="Calibri" pitchFamily="34" charset="0"/>
              </a:rPr>
              <a:t>Урок 17.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 descr="C:\Users\NATALIA5808\Pictures\2016-04-09 1\1 0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5613" y="0"/>
            <a:ext cx="82327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Box 1"/>
          <p:cNvSpPr txBox="1">
            <a:spLocks noChangeArrowheads="1"/>
          </p:cNvSpPr>
          <p:nvPr/>
        </p:nvSpPr>
        <p:spPr bwMode="auto">
          <a:xfrm>
            <a:off x="3230563" y="1989138"/>
            <a:ext cx="259080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000" b="1"/>
              <a:t>автор презентации</a:t>
            </a:r>
          </a:p>
          <a:p>
            <a:pPr algn="ctr"/>
            <a:r>
              <a:rPr lang="ru-RU" sz="2000" b="1"/>
              <a:t>Яровая Н.О.</a:t>
            </a:r>
          </a:p>
          <a:p>
            <a:pPr algn="ctr"/>
            <a:endParaRPr lang="ru-RU" sz="2000" b="1"/>
          </a:p>
          <a:p>
            <a:pPr algn="ctr"/>
            <a:r>
              <a:rPr lang="ru-RU" sz="2000" b="1">
                <a:solidFill>
                  <a:srgbClr val="FF3399"/>
                </a:solidFill>
              </a:rPr>
              <a:t>сайт «Школа АБВ»</a:t>
            </a:r>
          </a:p>
          <a:p>
            <a:pPr algn="ctr"/>
            <a:r>
              <a:rPr lang="en-US" sz="2000" i="1">
                <a:hlinkClick r:id="rId2"/>
              </a:rPr>
              <a:t>www</a:t>
            </a:r>
            <a:r>
              <a:rPr lang="ru-RU" sz="2000" i="1">
                <a:hlinkClick r:id="rId2" action="ppaction://hlinkfile"/>
              </a:rPr>
              <a:t>.</a:t>
            </a:r>
            <a:r>
              <a:rPr lang="en-US" sz="2000" i="1">
                <a:hlinkClick r:id="rId2" action="ppaction://hlinkfile"/>
              </a:rPr>
              <a:t>shkola</a:t>
            </a:r>
            <a:r>
              <a:rPr lang="ru-RU" sz="2000" i="1">
                <a:hlinkClick r:id="rId2" action="ppaction://hlinkfile"/>
              </a:rPr>
              <a:t>-</a:t>
            </a:r>
            <a:r>
              <a:rPr lang="en-US" sz="2000" i="1">
                <a:hlinkClick r:id="rId2"/>
              </a:rPr>
              <a:t>abv</a:t>
            </a:r>
            <a:r>
              <a:rPr lang="ru-RU" sz="2000" i="1">
                <a:hlinkClick r:id="rId2"/>
              </a:rPr>
              <a:t>.</a:t>
            </a:r>
            <a:r>
              <a:rPr lang="en-US" sz="2000" i="1">
                <a:hlinkClick r:id="rId2"/>
              </a:rPr>
              <a:t>ru</a:t>
            </a:r>
            <a:endParaRPr lang="ru-RU" sz="2000" b="1">
              <a:solidFill>
                <a:srgbClr val="FF0066"/>
              </a:solidFill>
            </a:endParaRPr>
          </a:p>
          <a:p>
            <a:pPr algn="ctr"/>
            <a:endParaRPr lang="ru-RU"/>
          </a:p>
        </p:txBody>
      </p:sp>
      <p:pic>
        <p:nvPicPr>
          <p:cNvPr id="23554" name="Picture 6" descr="Эмблема круг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1638" y="4005263"/>
            <a:ext cx="769937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Прямоугольник 1"/>
          <p:cNvSpPr>
            <a:spLocks noChangeArrowheads="1"/>
          </p:cNvSpPr>
          <p:nvPr/>
        </p:nvSpPr>
        <p:spPr bwMode="auto">
          <a:xfrm>
            <a:off x="250825" y="333375"/>
            <a:ext cx="8642350" cy="424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 b="1" i="1">
                <a:solidFill>
                  <a:srgbClr val="0000FF"/>
                </a:solidFill>
                <a:latin typeface="Calibri" pitchFamily="34" charset="0"/>
              </a:rPr>
              <a:t>Про полёты позабыл,</a:t>
            </a:r>
          </a:p>
          <a:p>
            <a:r>
              <a:rPr lang="ru-RU" sz="5400" b="1" i="1">
                <a:solidFill>
                  <a:srgbClr val="0000FF"/>
                </a:solidFill>
                <a:latin typeface="Calibri" pitchFamily="34" charset="0"/>
              </a:rPr>
              <a:t>Крылья в ласты превратил,</a:t>
            </a:r>
          </a:p>
          <a:p>
            <a:r>
              <a:rPr lang="ru-RU" sz="5400" b="1" i="1">
                <a:solidFill>
                  <a:srgbClr val="0000FF"/>
                </a:solidFill>
                <a:latin typeface="Calibri" pitchFamily="34" charset="0"/>
              </a:rPr>
              <a:t>Рыбку ловит среди льдин</a:t>
            </a:r>
          </a:p>
          <a:p>
            <a:r>
              <a:rPr lang="ru-RU" sz="5400" b="1" i="1">
                <a:solidFill>
                  <a:srgbClr val="0000FF"/>
                </a:solidFill>
                <a:latin typeface="Calibri" pitchFamily="34" charset="0"/>
              </a:rPr>
              <a:t>Антарктический …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2" descr="http://p1.pichost.me/i/30/153387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76250"/>
            <a:ext cx="9101138" cy="568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0825" y="188913"/>
            <a:ext cx="8642350" cy="70802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rgbClr val="0000FF"/>
                </a:solidFill>
                <a:latin typeface="+mn-lt"/>
              </a:rPr>
              <a:t>   Почему Пингвин не умеет летать?</a:t>
            </a:r>
          </a:p>
        </p:txBody>
      </p:sp>
      <p:sp>
        <p:nvSpPr>
          <p:cNvPr id="16386" name="TextBox 2"/>
          <p:cNvSpPr txBox="1">
            <a:spLocks noChangeArrowheads="1"/>
          </p:cNvSpPr>
          <p:nvPr/>
        </p:nvSpPr>
        <p:spPr bwMode="auto">
          <a:xfrm>
            <a:off x="250825" y="896938"/>
            <a:ext cx="8642350" cy="501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i="1">
                <a:latin typeface="Calibri" pitchFamily="34" charset="0"/>
              </a:rPr>
              <a:t>   </a:t>
            </a:r>
            <a:r>
              <a:rPr lang="ru-RU" sz="3200" b="1" i="1">
                <a:solidFill>
                  <a:srgbClr val="0000FF"/>
                </a:solidFill>
                <a:latin typeface="Calibri" pitchFamily="34" charset="0"/>
              </a:rPr>
              <a:t>Все птицы учат своих птенцов летать, выталкивая их из гнезда. Падает птенец, в испуге быстро-быстро машет крыльями и, наконец, взлетает.</a:t>
            </a:r>
          </a:p>
          <a:p>
            <a:r>
              <a:rPr lang="ru-RU" sz="3200" b="1" i="1">
                <a:solidFill>
                  <a:srgbClr val="0000FF"/>
                </a:solidFill>
                <a:latin typeface="Calibri" pitchFamily="34" charset="0"/>
              </a:rPr>
              <a:t>   А там, где живут пингвины, деревьев нет. Яйца пингвины откладывают прямо на лёд или на камни. Вытолкнет мама птенца, а тому и падать некуда. Едет он, довольный, на пузе вниз с горки. Ну как тут научишься летать?</a:t>
            </a:r>
          </a:p>
        </p:txBody>
      </p:sp>
      <p:pic>
        <p:nvPicPr>
          <p:cNvPr id="16387" name="Picture 2" descr="http://i.imgur.com/E74zPXx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1275" y="5345113"/>
            <a:ext cx="2801938" cy="151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Box 1"/>
          <p:cNvSpPr txBox="1">
            <a:spLocks noChangeArrowheads="1"/>
          </p:cNvSpPr>
          <p:nvPr/>
        </p:nvSpPr>
        <p:spPr bwMode="auto">
          <a:xfrm>
            <a:off x="1619250" y="476250"/>
            <a:ext cx="6624638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000" b="1">
                <a:solidFill>
                  <a:srgbClr val="0000FF"/>
                </a:solidFill>
                <a:latin typeface="Calibri" pitchFamily="34" charset="0"/>
              </a:rPr>
              <a:t>Урок 17. ПИНГВИН</a:t>
            </a:r>
          </a:p>
        </p:txBody>
      </p:sp>
      <p:pic>
        <p:nvPicPr>
          <p:cNvPr id="17410" name="Picture 2" descr="https://im2-tub-ru.yandex.net/i?id=ab37f793079b73afe86bbd7c89747728&amp;n=33&amp;h=215&amp;w=28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32363" y="1492250"/>
            <a:ext cx="3567112" cy="266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4" descr="http://prv0.lori-images.net/sinii-plastilin-0001391412-preview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5650" y="1492250"/>
            <a:ext cx="3568700" cy="266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6" descr="http://umnyplast.nichost.ru/white_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20975" y="3573463"/>
            <a:ext cx="3892550" cy="259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 descr="C:\Users\NATALIA5808\Pictures\2016-04-09 1\1 0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7400" y="0"/>
            <a:ext cx="75692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 descr="C:\Users\NATALIA5808\Pictures\2016-04-09 1\1 0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03400"/>
            <a:ext cx="9120188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 descr="C:\Users\NATALIA5808\Pictures\2016-04-09 1\1 0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23863"/>
            <a:ext cx="9063038" cy="5957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 descr="C:\Users\NATALIA5808\Pictures\2016-04-09 1\1 0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13" y="750888"/>
            <a:ext cx="9067800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93</Words>
  <Application>Microsoft Office PowerPoint</Application>
  <PresentationFormat>Экран (4:3)</PresentationFormat>
  <Paragraphs>14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Шаблон оформления</vt:lpstr>
      </vt:variant>
      <vt:variant>
        <vt:i4>12</vt:i4>
      </vt:variant>
      <vt:variant>
        <vt:lpstr>Заголовки слайдов</vt:lpstr>
      </vt:variant>
      <vt:variant>
        <vt:i4>11</vt:i4>
      </vt:variant>
    </vt:vector>
  </HeadingPairs>
  <TitlesOfParts>
    <vt:vector size="25" baseType="lpstr">
      <vt:lpstr>Arial</vt:lpstr>
      <vt:lpstr>Calibri</vt:lpstr>
      <vt:lpstr>1_Тема Office</vt:lpstr>
      <vt:lpstr>1_Тема Office</vt:lpstr>
      <vt:lpstr>1_Тема Office</vt:lpstr>
      <vt:lpstr>1_Тема Office</vt:lpstr>
      <vt:lpstr>1_Тема Office</vt:lpstr>
      <vt:lpstr>1_Тема Office</vt:lpstr>
      <vt:lpstr>1_Тема Office</vt:lpstr>
      <vt:lpstr>1_Тема Office</vt:lpstr>
      <vt:lpstr>1_Тема Office</vt:lpstr>
      <vt:lpstr>1_Тема Office</vt:lpstr>
      <vt:lpstr>1_Тема Office</vt:lpstr>
      <vt:lpstr>1_Тема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NOY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NATALIA5808</dc:creator>
  <cp:lastModifiedBy>Microsoft </cp:lastModifiedBy>
  <cp:revision>9</cp:revision>
  <dcterms:created xsi:type="dcterms:W3CDTF">2016-04-09T19:14:03Z</dcterms:created>
  <dcterms:modified xsi:type="dcterms:W3CDTF">2016-05-17T17:22:27Z</dcterms:modified>
</cp:coreProperties>
</file>