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96" r:id="rId26"/>
    <p:sldId id="293" r:id="rId27"/>
    <p:sldId id="279" r:id="rId28"/>
    <p:sldId id="299" r:id="rId29"/>
    <p:sldId id="300" r:id="rId30"/>
    <p:sldId id="298" r:id="rId31"/>
    <p:sldId id="297" r:id="rId32"/>
    <p:sldId id="295" r:id="rId33"/>
    <p:sldId id="294" r:id="rId34"/>
    <p:sldId id="292" r:id="rId3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-96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E243F-25F0-45F8-9FE8-2D7B9E857746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64B0C-FBB3-40F1-9CF1-B0A51AD27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2E891-5BEC-4A74-B56D-9BAF2BB16A79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CE836-E698-4CD9-97F4-BAC31225B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E4F54-4590-414B-B861-0718D10FAB3A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2FFA5-6465-4280-AB86-69F0D2460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C51D-8EB4-4877-B3A7-BC369483D5D1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BF7E8-241C-45E5-B0C4-D70B4DBF3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282F3-E7F2-4EC1-86C8-F236CF333F10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85ABD-D5D6-4726-9964-48FB6F34D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27AE4-1453-4439-B5DF-7ABEC28058F0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04060-D06D-4EE3-AF52-BA8CC0364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4B74F-5F0C-40D1-B3C4-1F6B49971A39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6891-7BEB-41A8-B981-E68955A2F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B4221-95ED-4738-953A-F520574584E5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A65E5-A138-4360-8B79-451AC41B5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D7252-3EB5-4D6F-B7CA-C4A44DED24AB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9651A-1AD3-440B-9C5E-345562EEA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22519-1149-4AEF-B259-7102883588C6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71A6C-AD33-4322-BFE0-2824A2F19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0BA4A-FD4F-489B-8118-F346B5E7FDAB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85976-00DA-4592-BB45-C6C5B048C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4D69BA-F619-4E4A-91C3-3DB24BC84279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D8176C-4F6E-4F88-AF99-22808B21A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wheel spokes="1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26" Type="http://schemas.openxmlformats.org/officeDocument/2006/relationships/image" Target="../media/image98.png"/><Relationship Id="rId3" Type="http://schemas.openxmlformats.org/officeDocument/2006/relationships/image" Target="../media/image75.png"/><Relationship Id="rId21" Type="http://schemas.openxmlformats.org/officeDocument/2006/relationships/image" Target="../media/image93.png"/><Relationship Id="rId34" Type="http://schemas.openxmlformats.org/officeDocument/2006/relationships/image" Target="../media/image106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5" Type="http://schemas.openxmlformats.org/officeDocument/2006/relationships/image" Target="../media/image97.png"/><Relationship Id="rId33" Type="http://schemas.openxmlformats.org/officeDocument/2006/relationships/image" Target="../media/image105.png"/><Relationship Id="rId2" Type="http://schemas.openxmlformats.org/officeDocument/2006/relationships/image" Target="../media/image19.jpeg"/><Relationship Id="rId16" Type="http://schemas.openxmlformats.org/officeDocument/2006/relationships/image" Target="../media/image88.png"/><Relationship Id="rId20" Type="http://schemas.openxmlformats.org/officeDocument/2006/relationships/image" Target="../media/image92.png"/><Relationship Id="rId29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24" Type="http://schemas.openxmlformats.org/officeDocument/2006/relationships/image" Target="../media/image96.png"/><Relationship Id="rId32" Type="http://schemas.openxmlformats.org/officeDocument/2006/relationships/image" Target="../media/image104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23" Type="http://schemas.openxmlformats.org/officeDocument/2006/relationships/image" Target="../media/image95.png"/><Relationship Id="rId28" Type="http://schemas.openxmlformats.org/officeDocument/2006/relationships/image" Target="../media/image100.pn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31" Type="http://schemas.openxmlformats.org/officeDocument/2006/relationships/image" Target="../media/image103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Relationship Id="rId22" Type="http://schemas.openxmlformats.org/officeDocument/2006/relationships/image" Target="../media/image94.png"/><Relationship Id="rId27" Type="http://schemas.openxmlformats.org/officeDocument/2006/relationships/image" Target="../media/image99.png"/><Relationship Id="rId30" Type="http://schemas.openxmlformats.org/officeDocument/2006/relationships/image" Target="../media/image10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6.png"/><Relationship Id="rId18" Type="http://schemas.openxmlformats.org/officeDocument/2006/relationships/image" Target="../media/image131.png"/><Relationship Id="rId26" Type="http://schemas.openxmlformats.org/officeDocument/2006/relationships/image" Target="../media/image139.png"/><Relationship Id="rId39" Type="http://schemas.openxmlformats.org/officeDocument/2006/relationships/image" Target="../media/image152.png"/><Relationship Id="rId3" Type="http://schemas.openxmlformats.org/officeDocument/2006/relationships/image" Target="../media/image116.png"/><Relationship Id="rId21" Type="http://schemas.openxmlformats.org/officeDocument/2006/relationships/image" Target="../media/image134.png"/><Relationship Id="rId34" Type="http://schemas.openxmlformats.org/officeDocument/2006/relationships/image" Target="../media/image147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17" Type="http://schemas.openxmlformats.org/officeDocument/2006/relationships/image" Target="../media/image130.png"/><Relationship Id="rId25" Type="http://schemas.openxmlformats.org/officeDocument/2006/relationships/image" Target="../media/image138.png"/><Relationship Id="rId33" Type="http://schemas.openxmlformats.org/officeDocument/2006/relationships/image" Target="../media/image146.png"/><Relationship Id="rId38" Type="http://schemas.openxmlformats.org/officeDocument/2006/relationships/image" Target="../media/image151.png"/><Relationship Id="rId2" Type="http://schemas.openxmlformats.org/officeDocument/2006/relationships/image" Target="../media/image115.png"/><Relationship Id="rId16" Type="http://schemas.openxmlformats.org/officeDocument/2006/relationships/image" Target="../media/image129.png"/><Relationship Id="rId20" Type="http://schemas.openxmlformats.org/officeDocument/2006/relationships/image" Target="../media/image133.png"/><Relationship Id="rId29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24" Type="http://schemas.openxmlformats.org/officeDocument/2006/relationships/image" Target="../media/image137.png"/><Relationship Id="rId32" Type="http://schemas.openxmlformats.org/officeDocument/2006/relationships/image" Target="../media/image145.png"/><Relationship Id="rId37" Type="http://schemas.openxmlformats.org/officeDocument/2006/relationships/image" Target="../media/image150.png"/><Relationship Id="rId5" Type="http://schemas.openxmlformats.org/officeDocument/2006/relationships/image" Target="../media/image118.png"/><Relationship Id="rId15" Type="http://schemas.openxmlformats.org/officeDocument/2006/relationships/image" Target="../media/image128.png"/><Relationship Id="rId23" Type="http://schemas.openxmlformats.org/officeDocument/2006/relationships/image" Target="../media/image136.png"/><Relationship Id="rId28" Type="http://schemas.openxmlformats.org/officeDocument/2006/relationships/image" Target="../media/image141.png"/><Relationship Id="rId36" Type="http://schemas.openxmlformats.org/officeDocument/2006/relationships/image" Target="../media/image149.png"/><Relationship Id="rId10" Type="http://schemas.openxmlformats.org/officeDocument/2006/relationships/image" Target="../media/image123.png"/><Relationship Id="rId19" Type="http://schemas.openxmlformats.org/officeDocument/2006/relationships/image" Target="../media/image132.png"/><Relationship Id="rId31" Type="http://schemas.openxmlformats.org/officeDocument/2006/relationships/image" Target="../media/image144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Relationship Id="rId22" Type="http://schemas.openxmlformats.org/officeDocument/2006/relationships/image" Target="../media/image135.png"/><Relationship Id="rId27" Type="http://schemas.openxmlformats.org/officeDocument/2006/relationships/image" Target="../media/image140.png"/><Relationship Id="rId30" Type="http://schemas.openxmlformats.org/officeDocument/2006/relationships/image" Target="../media/image143.png"/><Relationship Id="rId35" Type="http://schemas.openxmlformats.org/officeDocument/2006/relationships/image" Target="../media/image1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6.png"/><Relationship Id="rId5" Type="http://schemas.openxmlformats.org/officeDocument/2006/relationships/image" Target="../media/image195.jpeg"/><Relationship Id="rId4" Type="http://schemas.openxmlformats.org/officeDocument/2006/relationships/image" Target="../media/image194.jpeg"/><Relationship Id="rId9" Type="http://schemas.openxmlformats.org/officeDocument/2006/relationships/image" Target="../media/image19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shkola-abv.ru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19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26" Type="http://schemas.openxmlformats.org/officeDocument/2006/relationships/image" Target="../media/image73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png"/><Relationship Id="rId2" Type="http://schemas.openxmlformats.org/officeDocument/2006/relationships/image" Target="../media/image19.jpe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-96838"/>
            <a:ext cx="12423776" cy="7088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354013"/>
            <a:ext cx="8778875" cy="3194050"/>
          </a:xfrm>
          <a:prstGeom prst="rect">
            <a:avLst/>
          </a:prstGeom>
          <a:noFill/>
        </p:spPr>
      </p:pic>
      <p:pic>
        <p:nvPicPr>
          <p:cNvPr id="4" name="Picture 10" descr="CC00055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04263" y="3197225"/>
            <a:ext cx="3257550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0050" y="1060450"/>
            <a:ext cx="635000" cy="566738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3700" y="1543050"/>
            <a:ext cx="652463" cy="566738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3700" y="2000250"/>
            <a:ext cx="658813" cy="566738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99100" y="2462213"/>
            <a:ext cx="609600" cy="5667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66635" y="303651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11675" y="1096963"/>
            <a:ext cx="584200" cy="530225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16500" y="2505075"/>
            <a:ext cx="603250" cy="530225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41525" y="2030413"/>
            <a:ext cx="555625" cy="53022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17775" y="2030413"/>
            <a:ext cx="590550" cy="530225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1650" y="2036763"/>
            <a:ext cx="555625" cy="530225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29013" y="2036763"/>
            <a:ext cx="573087" cy="530225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48125" y="2041525"/>
            <a:ext cx="547688" cy="530225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48188" y="2036763"/>
            <a:ext cx="577850" cy="530225"/>
          </a:xfrm>
          <a:prstGeom prst="rect">
            <a:avLst/>
          </a:prstGeom>
          <a:noFill/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048250" y="2024063"/>
            <a:ext cx="566738" cy="530225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29325" y="2036763"/>
            <a:ext cx="566738" cy="530225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981325" y="1566863"/>
            <a:ext cx="663575" cy="530225"/>
          </a:xfrm>
          <a:prstGeom prst="rect">
            <a:avLst/>
          </a:prstGeom>
          <a:noFill/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541713" y="1560513"/>
            <a:ext cx="560387" cy="530225"/>
          </a:xfrm>
          <a:prstGeom prst="rect">
            <a:avLst/>
          </a:prstGeom>
          <a:noFill/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048125" y="1560513"/>
            <a:ext cx="547688" cy="530225"/>
          </a:xfrm>
          <a:prstGeom prst="rect">
            <a:avLst/>
          </a:prstGeom>
          <a:noFill/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505325" y="1566863"/>
            <a:ext cx="639763" cy="530225"/>
          </a:xfrm>
          <a:prstGeom prst="rect">
            <a:avLst/>
          </a:prstGeom>
          <a:noFill/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035550" y="1554163"/>
            <a:ext cx="566738" cy="530225"/>
          </a:xfrm>
          <a:prstGeom prst="rect">
            <a:avLst/>
          </a:prstGeom>
          <a:noFill/>
        </p:spPr>
      </p:pic>
      <p:pic>
        <p:nvPicPr>
          <p:cNvPr id="23" name="Прямоугольник 22"/>
          <p:cNvPicPr>
            <a:picLocks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974013" y="1133475"/>
            <a:ext cx="609600" cy="530225"/>
          </a:xfrm>
          <a:prstGeom prst="rect">
            <a:avLst/>
          </a:prstGeom>
          <a:noFill/>
        </p:spPr>
      </p:pic>
      <p:pic>
        <p:nvPicPr>
          <p:cNvPr id="24" name="Прямоугольник 23"/>
          <p:cNvPicPr>
            <a:picLocks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516813" y="1127125"/>
            <a:ext cx="547687" cy="530225"/>
          </a:xfrm>
          <a:prstGeom prst="rect">
            <a:avLst/>
          </a:prstGeom>
          <a:noFill/>
        </p:spPr>
      </p:pic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029450" y="1127125"/>
            <a:ext cx="547688" cy="530225"/>
          </a:xfrm>
          <a:prstGeom prst="rect">
            <a:avLst/>
          </a:prstGeom>
          <a:noFill/>
        </p:spPr>
      </p:pic>
      <p:pic>
        <p:nvPicPr>
          <p:cNvPr id="26" name="Прямоугольник 25"/>
          <p:cNvPicPr>
            <a:picLocks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523038" y="1116013"/>
            <a:ext cx="547687" cy="530225"/>
          </a:xfrm>
          <a:prstGeom prst="rect">
            <a:avLst/>
          </a:prstGeom>
          <a:noFill/>
        </p:spPr>
      </p:pic>
      <p:pic>
        <p:nvPicPr>
          <p:cNvPr id="27" name="Прямоугольник 26"/>
          <p:cNvPicPr>
            <a:picLocks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6016625" y="1103313"/>
            <a:ext cx="560388" cy="530225"/>
          </a:xfrm>
          <a:prstGeom prst="rect">
            <a:avLst/>
          </a:prstGeom>
          <a:noFill/>
        </p:spPr>
      </p:pic>
      <p:pic>
        <p:nvPicPr>
          <p:cNvPr id="28" name="Прямоугольник 27"/>
          <p:cNvPicPr>
            <a:picLocks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005388" y="1096963"/>
            <a:ext cx="596900" cy="530225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7089506" y="301673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580300" y="303563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071094" y="301436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" name="Прямоугольник 31"/>
          <p:cNvPicPr>
            <a:picLocks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8931275" y="2498725"/>
            <a:ext cx="596900" cy="530225"/>
          </a:xfrm>
          <a:prstGeom prst="rect">
            <a:avLst/>
          </a:prstGeom>
          <a:noFill/>
        </p:spPr>
      </p:pic>
      <p:pic>
        <p:nvPicPr>
          <p:cNvPr id="33" name="Прямоугольник 32"/>
          <p:cNvPicPr>
            <a:picLocks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8455025" y="2487613"/>
            <a:ext cx="596900" cy="530225"/>
          </a:xfrm>
          <a:prstGeom prst="rect">
            <a:avLst/>
          </a:prstGeom>
          <a:noFill/>
        </p:spPr>
      </p:pic>
      <p:pic>
        <p:nvPicPr>
          <p:cNvPr id="34" name="Прямоугольник 33"/>
          <p:cNvPicPr>
            <a:picLocks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974013" y="2498725"/>
            <a:ext cx="603250" cy="525463"/>
          </a:xfrm>
          <a:prstGeom prst="rect">
            <a:avLst/>
          </a:prstGeom>
          <a:noFill/>
        </p:spPr>
      </p:pic>
      <p:pic>
        <p:nvPicPr>
          <p:cNvPr id="35" name="Прямоугольник 34"/>
          <p:cNvPicPr>
            <a:picLocks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504113" y="2498725"/>
            <a:ext cx="579437" cy="525463"/>
          </a:xfrm>
          <a:prstGeom prst="rect">
            <a:avLst/>
          </a:prstGeom>
          <a:noFill/>
        </p:spPr>
      </p:pic>
      <p:pic>
        <p:nvPicPr>
          <p:cNvPr id="36" name="Прямоугольник 35"/>
          <p:cNvPicPr>
            <a:picLocks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029450" y="2498725"/>
            <a:ext cx="560388" cy="530225"/>
          </a:xfrm>
          <a:prstGeom prst="rect">
            <a:avLst/>
          </a:prstGeom>
          <a:noFill/>
        </p:spPr>
      </p:pic>
      <p:pic>
        <p:nvPicPr>
          <p:cNvPr id="37" name="Прямоугольник 36"/>
          <p:cNvPicPr>
            <a:picLocks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523038" y="2505075"/>
            <a:ext cx="603250" cy="530225"/>
          </a:xfrm>
          <a:prstGeom prst="rect">
            <a:avLst/>
          </a:prstGeom>
          <a:noFill/>
        </p:spPr>
      </p:pic>
      <p:pic>
        <p:nvPicPr>
          <p:cNvPr id="38" name="Прямоугольник 37"/>
          <p:cNvPicPr>
            <a:picLocks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6040438" y="2498725"/>
            <a:ext cx="568325" cy="530225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7593965" y="303563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-19050"/>
            <a:ext cx="12423776" cy="700563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5100" y="-60325"/>
            <a:ext cx="10150475" cy="9747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65100" y="646113"/>
            <a:ext cx="9766300" cy="9747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65100" y="1262063"/>
            <a:ext cx="11687175" cy="974725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5100" y="2182813"/>
            <a:ext cx="10521950" cy="968375"/>
          </a:xfrm>
          <a:prstGeom prst="rect">
            <a:avLst/>
          </a:prstGeom>
          <a:noFill/>
        </p:spPr>
      </p:pic>
      <p:pic>
        <p:nvPicPr>
          <p:cNvPr id="7" name="Picture 15" descr="Войцех Коссак Полонез из оперы Пан Тадеуш 1928 г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8125" y="3176588"/>
            <a:ext cx="3529013" cy="3505200"/>
          </a:xfrm>
          <a:prstGeom prst="rect">
            <a:avLst/>
          </a:prstGeom>
          <a:noFill/>
        </p:spPr>
      </p:pic>
      <p:pic>
        <p:nvPicPr>
          <p:cNvPr id="8" name="Picture 9" descr="Хоакин Соролла е Бастида Арагонская хота 1914 г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49675" y="3176588"/>
            <a:ext cx="3529013" cy="3505200"/>
          </a:xfrm>
          <a:prstGeom prst="rect">
            <a:avLst/>
          </a:prstGeom>
          <a:noFill/>
        </p:spPr>
      </p:pic>
      <p:pic>
        <p:nvPicPr>
          <p:cNvPr id="9" name="Picture 23" descr="Трутовский Константин Александрович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32638" y="3170238"/>
            <a:ext cx="5003800" cy="3511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5100" y="-96838"/>
            <a:ext cx="12423775" cy="7004051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0875" y="974725"/>
            <a:ext cx="633413" cy="5683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8175" y="1431925"/>
            <a:ext cx="652463" cy="5683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8175" y="1908175"/>
            <a:ext cx="658813" cy="560388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41988" y="2378075"/>
            <a:ext cx="609600" cy="566738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30875" y="2852738"/>
            <a:ext cx="614363" cy="566737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60975" y="1481138"/>
            <a:ext cx="579438" cy="530225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05788" y="1011238"/>
            <a:ext cx="603250" cy="531812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23188" y="1017588"/>
            <a:ext cx="549275" cy="53022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35825" y="1017588"/>
            <a:ext cx="549275" cy="530225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29413" y="1017588"/>
            <a:ext cx="549275" cy="530225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54750" y="1017588"/>
            <a:ext cx="560388" cy="530225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48213" y="1011238"/>
            <a:ext cx="585787" cy="531812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248275" y="1011238"/>
            <a:ext cx="598488" cy="531812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206750" y="1468438"/>
            <a:ext cx="663575" cy="525462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49675" y="1474788"/>
            <a:ext cx="566738" cy="530225"/>
          </a:xfrm>
          <a:prstGeom prst="rect">
            <a:avLst/>
          </a:prstGeom>
          <a:noFill/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254500" y="1468438"/>
            <a:ext cx="549275" cy="525462"/>
          </a:xfrm>
          <a:prstGeom prst="rect">
            <a:avLst/>
          </a:prstGeom>
          <a:noFill/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724400" y="1474788"/>
            <a:ext cx="639763" cy="530225"/>
          </a:xfrm>
          <a:prstGeom prst="rect">
            <a:avLst/>
          </a:prstGeom>
          <a:noFill/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730500" y="1951038"/>
            <a:ext cx="592138" cy="530225"/>
          </a:xfrm>
          <a:prstGeom prst="rect">
            <a:avLst/>
          </a:prstGeom>
          <a:noFill/>
        </p:spPr>
      </p:pic>
      <p:pic>
        <p:nvPicPr>
          <p:cNvPr id="26" name="Прямоугольник 25"/>
          <p:cNvPicPr>
            <a:picLocks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236788" y="1962150"/>
            <a:ext cx="555625" cy="531813"/>
          </a:xfrm>
          <a:prstGeom prst="rect">
            <a:avLst/>
          </a:prstGeom>
          <a:noFill/>
        </p:spPr>
      </p:pic>
      <p:pic>
        <p:nvPicPr>
          <p:cNvPr id="29" name="Прямоугольник 28"/>
          <p:cNvPicPr>
            <a:picLocks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243263" y="1962150"/>
            <a:ext cx="547687" cy="531813"/>
          </a:xfrm>
          <a:prstGeom prst="rect">
            <a:avLst/>
          </a:prstGeom>
          <a:noFill/>
        </p:spPr>
      </p:pic>
      <p:pic>
        <p:nvPicPr>
          <p:cNvPr id="30" name="Прямоугольник 29"/>
          <p:cNvPicPr>
            <a:picLocks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749675" y="1951038"/>
            <a:ext cx="566738" cy="530225"/>
          </a:xfrm>
          <a:prstGeom prst="rect">
            <a:avLst/>
          </a:prstGeom>
          <a:noFill/>
        </p:spPr>
      </p:pic>
      <p:pic>
        <p:nvPicPr>
          <p:cNvPr id="31" name="Прямоугольник 30"/>
          <p:cNvPicPr>
            <a:picLocks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4267200" y="1931988"/>
            <a:ext cx="549275" cy="530225"/>
          </a:xfrm>
          <a:prstGeom prst="rect">
            <a:avLst/>
          </a:prstGeom>
          <a:noFill/>
        </p:spPr>
      </p:pic>
      <p:pic>
        <p:nvPicPr>
          <p:cNvPr id="32" name="Прямоугольник 31"/>
          <p:cNvPicPr>
            <a:picLocks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754563" y="1962150"/>
            <a:ext cx="585787" cy="531813"/>
          </a:xfrm>
          <a:prstGeom prst="rect">
            <a:avLst/>
          </a:prstGeom>
          <a:noFill/>
        </p:spPr>
      </p:pic>
      <p:pic>
        <p:nvPicPr>
          <p:cNvPr id="33" name="Прямоугольник 32"/>
          <p:cNvPicPr>
            <a:picLocks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260975" y="1962150"/>
            <a:ext cx="566738" cy="531813"/>
          </a:xfrm>
          <a:prstGeom prst="rect">
            <a:avLst/>
          </a:prstGeom>
          <a:noFill/>
        </p:spPr>
      </p:pic>
      <p:pic>
        <p:nvPicPr>
          <p:cNvPr id="35" name="Прямоугольник 34"/>
          <p:cNvPicPr>
            <a:picLocks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267450" y="1951038"/>
            <a:ext cx="566738" cy="530225"/>
          </a:xfrm>
          <a:prstGeom prst="rect">
            <a:avLst/>
          </a:prstGeom>
          <a:noFill/>
        </p:spPr>
      </p:pic>
      <p:pic>
        <p:nvPicPr>
          <p:cNvPr id="36" name="Прямоугольник 35"/>
          <p:cNvPicPr>
            <a:picLocks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9186863" y="2425700"/>
            <a:ext cx="596900" cy="530225"/>
          </a:xfrm>
          <a:prstGeom prst="rect">
            <a:avLst/>
          </a:prstGeom>
          <a:noFill/>
        </p:spPr>
      </p:pic>
      <p:pic>
        <p:nvPicPr>
          <p:cNvPr id="37" name="Прямоугольник 36"/>
          <p:cNvPicPr>
            <a:picLocks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8699500" y="2419350"/>
            <a:ext cx="596900" cy="531813"/>
          </a:xfrm>
          <a:prstGeom prst="rect">
            <a:avLst/>
          </a:prstGeom>
          <a:noFill/>
        </p:spPr>
      </p:pic>
      <p:pic>
        <p:nvPicPr>
          <p:cNvPr id="38" name="Прямоугольник 37"/>
          <p:cNvPicPr>
            <a:picLocks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8242300" y="2419350"/>
            <a:ext cx="596900" cy="531813"/>
          </a:xfrm>
          <a:prstGeom prst="rect">
            <a:avLst/>
          </a:prstGeom>
          <a:noFill/>
        </p:spPr>
      </p:pic>
      <p:pic>
        <p:nvPicPr>
          <p:cNvPr id="39" name="Прямоугольник 38"/>
          <p:cNvPicPr>
            <a:picLocks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759700" y="2425700"/>
            <a:ext cx="579438" cy="530225"/>
          </a:xfrm>
          <a:prstGeom prst="rect">
            <a:avLst/>
          </a:prstGeom>
          <a:noFill/>
        </p:spPr>
      </p:pic>
      <p:pic>
        <p:nvPicPr>
          <p:cNvPr id="40" name="Прямоугольник 39"/>
          <p:cNvPicPr>
            <a:picLocks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285038" y="2425700"/>
            <a:ext cx="560387" cy="530225"/>
          </a:xfrm>
          <a:prstGeom prst="rect">
            <a:avLst/>
          </a:prstGeom>
          <a:noFill/>
        </p:spPr>
      </p:pic>
      <p:pic>
        <p:nvPicPr>
          <p:cNvPr id="41" name="Прямоугольник 40"/>
          <p:cNvPicPr>
            <a:picLocks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765925" y="2414588"/>
            <a:ext cx="604838" cy="530225"/>
          </a:xfrm>
          <a:prstGeom prst="rect">
            <a:avLst/>
          </a:prstGeom>
          <a:noFill/>
        </p:spPr>
      </p:pic>
      <p:pic>
        <p:nvPicPr>
          <p:cNvPr id="42" name="Прямоугольник 41"/>
          <p:cNvPicPr>
            <a:picLocks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6278563" y="2401888"/>
            <a:ext cx="566737" cy="530225"/>
          </a:xfrm>
          <a:prstGeom prst="rect">
            <a:avLst/>
          </a:prstGeom>
          <a:noFill/>
        </p:spPr>
      </p:pic>
      <p:pic>
        <p:nvPicPr>
          <p:cNvPr id="43" name="Прямоугольник 42"/>
          <p:cNvPicPr>
            <a:picLocks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5248275" y="2414588"/>
            <a:ext cx="603250" cy="530225"/>
          </a:xfrm>
          <a:prstGeom prst="rect">
            <a:avLst/>
          </a:prstGeom>
          <a:noFill/>
        </p:spPr>
      </p:pic>
      <p:pic>
        <p:nvPicPr>
          <p:cNvPr id="44" name="Прямоугольник 43"/>
          <p:cNvPicPr>
            <a:picLocks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7753350" y="2882900"/>
            <a:ext cx="598488" cy="530225"/>
          </a:xfrm>
          <a:prstGeom prst="rect">
            <a:avLst/>
          </a:prstGeom>
          <a:noFill/>
        </p:spPr>
      </p:pic>
      <p:pic>
        <p:nvPicPr>
          <p:cNvPr id="45" name="Прямоугольник 44"/>
          <p:cNvPicPr>
            <a:picLocks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7272338" y="2876550"/>
            <a:ext cx="549275" cy="525463"/>
          </a:xfrm>
          <a:prstGeom prst="rect">
            <a:avLst/>
          </a:prstGeom>
          <a:noFill/>
        </p:spPr>
      </p:pic>
      <p:pic>
        <p:nvPicPr>
          <p:cNvPr id="46" name="Прямоугольник 45"/>
          <p:cNvPicPr>
            <a:picLocks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6754813" y="2882900"/>
            <a:ext cx="596900" cy="530225"/>
          </a:xfrm>
          <a:prstGeom prst="rect">
            <a:avLst/>
          </a:prstGeom>
          <a:noFill/>
        </p:spPr>
      </p:pic>
      <p:pic>
        <p:nvPicPr>
          <p:cNvPr id="47" name="Прямоугольник 46"/>
          <p:cNvPicPr>
            <a:picLocks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6267450" y="2882900"/>
            <a:ext cx="577850" cy="530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8" y="139700"/>
            <a:ext cx="11485562" cy="2768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48907" y="3824654"/>
            <a:ext cx="35872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571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cs typeface="+mn-cs"/>
              </a:rPr>
              <a:t>БАЛЕТ</a:t>
            </a:r>
            <a:endParaRPr lang="ru-RU" sz="9600" b="1" dirty="0">
              <a:ln w="57150">
                <a:solidFill>
                  <a:schemeClr val="accent5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36513"/>
            <a:ext cx="11691937" cy="1444625"/>
          </a:xfrm>
          <a:prstGeom prst="rect">
            <a:avLst/>
          </a:prstGeom>
          <a:noFill/>
        </p:spPr>
      </p:pic>
      <p:grpSp>
        <p:nvGrpSpPr>
          <p:cNvPr id="4" name="Овал 3"/>
          <p:cNvGrpSpPr>
            <a:grpSpLocks/>
          </p:cNvGrpSpPr>
          <p:nvPr/>
        </p:nvGrpSpPr>
        <p:grpSpPr bwMode="auto">
          <a:xfrm>
            <a:off x="4230688" y="2206625"/>
            <a:ext cx="3638550" cy="3108325"/>
            <a:chOff x="2665" y="1390"/>
            <a:chExt cx="2292" cy="1958"/>
          </a:xfrm>
        </p:grpSpPr>
        <p:pic>
          <p:nvPicPr>
            <p:cNvPr id="27651" name="Овал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65" y="1390"/>
              <a:ext cx="2292" cy="1958"/>
            </a:xfrm>
            <a:prstGeom prst="rect">
              <a:avLst/>
            </a:prstGeom>
            <a:noFill/>
          </p:spPr>
        </p:pic>
        <p:sp>
          <p:nvSpPr>
            <p:cNvPr id="27652" name="Text Box 4"/>
            <p:cNvSpPr txBox="1">
              <a:spLocks noChangeArrowheads="1"/>
            </p:cNvSpPr>
            <p:nvPr/>
          </p:nvSpPr>
          <p:spPr bwMode="auto">
            <a:xfrm>
              <a:off x="3011" y="1689"/>
              <a:ext cx="1604" cy="1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Балет</a:t>
              </a:r>
            </a:p>
          </p:txBody>
        </p:sp>
      </p:grpSp>
      <p:pic>
        <p:nvPicPr>
          <p:cNvPr id="5" name="Овал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0613" y="4705350"/>
            <a:ext cx="3309937" cy="1639888"/>
          </a:xfrm>
          <a:prstGeom prst="rect">
            <a:avLst/>
          </a:prstGeom>
          <a:noFill/>
        </p:spPr>
      </p:pic>
      <p:pic>
        <p:nvPicPr>
          <p:cNvPr id="6" name="Овал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6963" y="1779588"/>
            <a:ext cx="2914650" cy="1536700"/>
          </a:xfrm>
          <a:prstGeom prst="rect">
            <a:avLst/>
          </a:prstGeom>
          <a:noFill/>
        </p:spPr>
      </p:pic>
      <p:grpSp>
        <p:nvGrpSpPr>
          <p:cNvPr id="7" name="Овал 6"/>
          <p:cNvGrpSpPr>
            <a:grpSpLocks/>
          </p:cNvGrpSpPr>
          <p:nvPr/>
        </p:nvGrpSpPr>
        <p:grpSpPr bwMode="auto">
          <a:xfrm>
            <a:off x="7461250" y="4578350"/>
            <a:ext cx="4389438" cy="1627188"/>
            <a:chOff x="4700" y="2884"/>
            <a:chExt cx="2765" cy="1025"/>
          </a:xfrm>
        </p:grpSpPr>
        <p:pic>
          <p:nvPicPr>
            <p:cNvPr id="27656" name="Овал 6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700" y="2884"/>
              <a:ext cx="2765" cy="1025"/>
            </a:xfrm>
            <a:prstGeom prst="rect">
              <a:avLst/>
            </a:prstGeom>
            <a:noFill/>
          </p:spPr>
        </p:pic>
        <p:sp>
          <p:nvSpPr>
            <p:cNvPr id="27657" name="Text Box 9"/>
            <p:cNvSpPr txBox="1">
              <a:spLocks noChangeArrowheads="1"/>
            </p:cNvSpPr>
            <p:nvPr/>
          </p:nvSpPr>
          <p:spPr bwMode="auto">
            <a:xfrm>
              <a:off x="5117" y="3045"/>
              <a:ext cx="1934" cy="7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Изобразительное </a:t>
              </a:r>
            </a:p>
            <a:p>
              <a:pPr algn="ctr"/>
              <a:r>
                <a:rPr lang="ru-RU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искусство</a:t>
              </a:r>
            </a:p>
          </p:txBody>
        </p:sp>
      </p:grpSp>
      <p:pic>
        <p:nvPicPr>
          <p:cNvPr id="8" name="Овал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96250" y="1847850"/>
            <a:ext cx="3125788" cy="1535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4" descr="C:\Documents and Settings\О А\Рабочий стол\картинки\2611\img0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7325" y="201613"/>
            <a:ext cx="3935413" cy="614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28601" dir="2700000" algn="ctr" rotWithShape="0">
              <a:srgbClr val="000000">
                <a:alpha val="29999"/>
              </a:srgbClr>
            </a:outerShdw>
          </a:effectLst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663" y="1127125"/>
            <a:ext cx="6638925" cy="5181600"/>
          </a:xfrm>
          <a:prstGeom prst="rect">
            <a:avLst/>
          </a:prstGeom>
          <a:noFill/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-79375"/>
            <a:ext cx="4035425" cy="1206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075" y="-96838"/>
            <a:ext cx="12423775" cy="7004051"/>
          </a:xfrm>
          <a:prstGeom prst="rect">
            <a:avLst/>
          </a:prstGeom>
          <a:noFill/>
        </p:spPr>
      </p:pic>
      <p:pic>
        <p:nvPicPr>
          <p:cNvPr id="4" name="Picture 2" descr="C:\Documents and Settings\О А\Рабочий стол\картинки\переделанные\img0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6500" y="1450975"/>
            <a:ext cx="8504238" cy="4962525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1150" y="554038"/>
            <a:ext cx="6235700" cy="3616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5218113"/>
            <a:ext cx="4735513" cy="890587"/>
          </a:xfrm>
          <a:prstGeom prst="rect">
            <a:avLst/>
          </a:prstGeom>
          <a:noFill/>
        </p:spPr>
      </p:pic>
      <p:pic>
        <p:nvPicPr>
          <p:cNvPr id="4" name="Picture 8" descr="http://www.yuga.ru/media/m357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0" y="1700213"/>
            <a:ext cx="4010025" cy="31765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17340" y="5271247"/>
            <a:ext cx="5674659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t"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Georgia" panose="02040502050405020303" pitchFamily="18" charset="0"/>
                <a:cs typeface="+mn-cs"/>
              </a:rPr>
              <a:t>«Золотая пара балета ХХ века» </a:t>
            </a: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Georgia" panose="02040502050405020303" pitchFamily="18" charset="0"/>
                <a:cs typeface="+mn-cs"/>
              </a:rPr>
              <a:t>-</a:t>
            </a:r>
          </a:p>
          <a:p>
            <a:pPr algn="ctr" fontAlgn="t"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Georgia" panose="02040502050405020303" pitchFamily="18" charset="0"/>
                <a:cs typeface="+mn-cs"/>
              </a:rPr>
              <a:t> </a:t>
            </a: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Georgia" panose="02040502050405020303" pitchFamily="18" charset="0"/>
                <a:cs typeface="+mn-cs"/>
              </a:rPr>
              <a:t>Владимир Васильев и Екатерина Максимова</a:t>
            </a: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 </a:t>
            </a:r>
          </a:p>
        </p:txBody>
      </p:sp>
      <p:pic>
        <p:nvPicPr>
          <p:cNvPr id="6" name="Picture 6" descr="Владимир Василье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7138" y="1182688"/>
            <a:ext cx="4138612" cy="4084637"/>
          </a:xfrm>
          <a:prstGeom prst="rect">
            <a:avLst/>
          </a:prstGeom>
          <a:noFill/>
        </p:spPr>
      </p:pic>
      <p:pic>
        <p:nvPicPr>
          <p:cNvPr id="7" name="TextBox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5100" y="0"/>
            <a:ext cx="11887200" cy="17129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C:\Documents and Settings\Admin\Мои документы\Мои рисунки\leb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6850" y="-19050"/>
            <a:ext cx="5797550" cy="13606463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" y="128588"/>
            <a:ext cx="7578725" cy="5718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563" y="-79375"/>
            <a:ext cx="12423776" cy="7004050"/>
          </a:xfrm>
          <a:prstGeom prst="rect">
            <a:avLst/>
          </a:prstGeom>
          <a:noFill/>
        </p:spPr>
      </p:pic>
      <p:pic>
        <p:nvPicPr>
          <p:cNvPr id="3" name="Picture 2" descr="http://www.c-cafe.ru/days/bio/38/pic/ulanov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700" y="585788"/>
            <a:ext cx="3913188" cy="4187825"/>
          </a:xfrm>
          <a:prstGeom prst="rect">
            <a:avLst/>
          </a:prstGeom>
          <a:noFill/>
        </p:spPr>
      </p:pic>
      <p:pic>
        <p:nvPicPr>
          <p:cNvPr id="4" name="Picture 4" descr="http://www.elementdance.ru/upload/medialibrary/979/eqlglsnks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86613" y="658813"/>
            <a:ext cx="3011487" cy="4114800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575" y="4748213"/>
            <a:ext cx="4462463" cy="2000250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46850" y="4748213"/>
            <a:ext cx="4518025" cy="8905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Documents and Settings\О А\Рабочий стол\от Любы\Нбалет\1296915204_chipoli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2163" y="901700"/>
            <a:ext cx="7834312" cy="574833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313" y="268288"/>
            <a:ext cx="6145212" cy="5370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Documents and Settings\О А\Рабочий стол\картинки\И.В\нож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04800"/>
            <a:ext cx="6278563" cy="6430963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55588"/>
            <a:ext cx="7029450" cy="63642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988" y="-6350"/>
            <a:ext cx="4554537" cy="68040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888" y="298450"/>
            <a:ext cx="6761162" cy="53165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-182563"/>
            <a:ext cx="12423776" cy="7004051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9075"/>
            <a:ext cx="7669213" cy="5535613"/>
          </a:xfrm>
          <a:prstGeom prst="rect">
            <a:avLst/>
          </a:prstGeom>
          <a:noFill/>
        </p:spPr>
      </p:pic>
      <p:pic>
        <p:nvPicPr>
          <p:cNvPr id="4" name="Picture 3" descr="C:\Documents and Settings\О А\Рабочий стол\картинки\переделанные\img08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1713" y="-6350"/>
            <a:ext cx="4584700" cy="7181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1414463"/>
            <a:ext cx="8912225" cy="3133725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7938" y="195263"/>
            <a:ext cx="7553325" cy="9747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1554163"/>
            <a:ext cx="9017000" cy="3835400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3" y="36513"/>
            <a:ext cx="6162675" cy="9699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1200150"/>
            <a:ext cx="6596062" cy="4951413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8588" y="438150"/>
            <a:ext cx="6242050" cy="12080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12180" y="2563738"/>
            <a:ext cx="5742774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8100">
                  <a:solidFill>
                    <a:srgbClr val="002060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cs typeface="+mn-cs"/>
              </a:rPr>
              <a:t>Балет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8100">
                  <a:solidFill>
                    <a:srgbClr val="002060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cs typeface="+mn-cs"/>
              </a:rPr>
              <a:t>«Щелкунчик»</a:t>
            </a:r>
            <a:endParaRPr lang="ru-RU" sz="7200" b="1" dirty="0">
              <a:ln w="38100">
                <a:solidFill>
                  <a:srgbClr val="002060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188" y="-55563"/>
            <a:ext cx="12423776" cy="7005638"/>
          </a:xfrm>
          <a:prstGeom prst="rect">
            <a:avLst/>
          </a:prstGeom>
          <a:noFill/>
        </p:spPr>
      </p:pic>
      <p:pic>
        <p:nvPicPr>
          <p:cNvPr id="2" name="Rectangl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0513" y="414338"/>
            <a:ext cx="10077450" cy="1017587"/>
          </a:xfrm>
          <a:prstGeom prst="rect">
            <a:avLst/>
          </a:prstGeom>
          <a:noFill/>
        </p:spPr>
      </p:pic>
      <p:pic>
        <p:nvPicPr>
          <p:cNvPr id="4" name="Picture 22" descr="Чайковский 8 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CEF"/>
              </a:clrFrom>
              <a:clrTo>
                <a:srgbClr val="FEFCEF">
                  <a:alpha val="0"/>
                </a:srgbClr>
              </a:clrTo>
            </a:clrChange>
            <a:lum bright="-24000" contrast="30000"/>
            <a:grayscl/>
          </a:blip>
          <a:srcRect r="7309" b="5701"/>
          <a:stretch>
            <a:fillRect/>
          </a:stretch>
        </p:blipFill>
        <p:spPr bwMode="auto">
          <a:xfrm>
            <a:off x="760413" y="2147888"/>
            <a:ext cx="2087562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b="22282"/>
          <a:stretch>
            <a:fillRect/>
          </a:stretch>
        </p:blipFill>
        <p:spPr bwMode="auto">
          <a:xfrm>
            <a:off x="9242425" y="1898650"/>
            <a:ext cx="245427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3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57725" y="1816100"/>
            <a:ext cx="2395538" cy="2974975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850" y="5072063"/>
            <a:ext cx="2444750" cy="890587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36075" y="4926013"/>
            <a:ext cx="2747963" cy="1262062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33750" y="4711700"/>
            <a:ext cx="5816600" cy="8905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 descr="mt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95350"/>
            <a:ext cx="10460038" cy="5681663"/>
          </a:xfrm>
          <a:prstGeom prst="rect">
            <a:avLst/>
          </a:prstGeom>
          <a:noFill/>
        </p:spPr>
      </p:pic>
      <p:pic>
        <p:nvPicPr>
          <p:cNvPr id="2" name="TextBox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1538" y="0"/>
            <a:ext cx="11101387" cy="822325"/>
          </a:xfrm>
          <a:prstGeom prst="rect">
            <a:avLst/>
          </a:prstGeom>
          <a:noFill/>
        </p:spPr>
      </p:pic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957263" y="1265238"/>
            <a:ext cx="2503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FFFFCC"/>
                </a:solidFill>
                <a:latin typeface="Times New Roman" pitchFamily="18" charset="0"/>
              </a:rPr>
              <a:t>1892 </a:t>
            </a:r>
            <a:r>
              <a:rPr lang="ru-RU" sz="4000" b="1">
                <a:solidFill>
                  <a:srgbClr val="FFFFCC"/>
                </a:solidFill>
                <a:latin typeface="Times New Roman" pitchFamily="18" charset="0"/>
              </a:rPr>
              <a:t>год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-96838"/>
            <a:ext cx="12423776" cy="7004051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92075"/>
            <a:ext cx="5200650" cy="97472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92075"/>
            <a:ext cx="4962525" cy="974725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5114925"/>
            <a:ext cx="9144000" cy="974725"/>
          </a:xfrm>
          <a:prstGeom prst="rect">
            <a:avLst/>
          </a:prstGeom>
          <a:noFill/>
        </p:spPr>
      </p:pic>
      <p:pic>
        <p:nvPicPr>
          <p:cNvPr id="9" name="Picture 8" descr="sadko_bi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488" y="1560513"/>
            <a:ext cx="4919662" cy="6072187"/>
          </a:xfrm>
          <a:prstGeom prst="rect">
            <a:avLst/>
          </a:prstGeom>
          <a:noFill/>
        </p:spPr>
      </p:pic>
      <p:pic>
        <p:nvPicPr>
          <p:cNvPr id="10" name="Picture 9" descr="nutcr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1560513"/>
            <a:ext cx="4919663" cy="6022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" y="0"/>
            <a:ext cx="9247188" cy="742950"/>
          </a:xfrm>
          <a:prstGeom prst="rect">
            <a:avLst/>
          </a:prstGeom>
          <a:noFill/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458913" y="981075"/>
            <a:ext cx="96170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4163" y="66675"/>
            <a:ext cx="10887075" cy="75088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749300"/>
            <a:ext cx="11114087" cy="61880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-23813"/>
            <a:ext cx="9169400" cy="12065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1831" y="1452784"/>
            <a:ext cx="10588239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Одно слово существительное _______________________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 </a:t>
            </a:r>
            <a:endParaRPr lang="ru-RU" sz="2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два </a:t>
            </a: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слова, прилагательные, описывающие основную мысль____________________________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 </a:t>
            </a:r>
            <a:endParaRPr lang="ru-RU" sz="2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три </a:t>
            </a: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слова, глаголы, описывающие действия в рамках темы__________________________________________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фраза </a:t>
            </a: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из нескольких (обычно четырёх) слов, показывающая отношение к теме; таким предложением может быть крылатое выражение, цитата, пословица или составленная самим учащимся фраза в контексте с темой______________________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слово-резюме </a:t>
            </a:r>
            <a:r>
              <a:rPr lang="ru-RU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cs typeface="+mn-cs"/>
              </a:rPr>
              <a:t>или словосочетание, связанное с первым, отражающее сущность темы, которое дает новую интерпретацию темы, выражает личное отношение пищущего к теме_____________________________________________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1395413"/>
            <a:ext cx="10644187" cy="5595937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6350" y="-85725"/>
            <a:ext cx="4316413" cy="11033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115887" y="-49213"/>
            <a:ext cx="12191999" cy="6770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7" name="Рисунок 23" descr="G:\для сайта работы\эмблема\Эмблема круг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05825" y="3787775"/>
            <a:ext cx="1274763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530600" y="5449888"/>
            <a:ext cx="4833938" cy="654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rgbClr val="FF33CC"/>
                </a:solidFill>
                <a:cs typeface="Arial" charset="0"/>
              </a:rPr>
              <a:t>Сайт</a:t>
            </a:r>
            <a:r>
              <a:rPr lang="ru-RU" b="1">
                <a:solidFill>
                  <a:srgbClr val="FF33CC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ru-RU" b="1">
                <a:solidFill>
                  <a:srgbClr val="FF33CC"/>
                </a:solidFill>
                <a:cs typeface="Arial" charset="0"/>
              </a:rPr>
              <a:t>Елены</a:t>
            </a:r>
            <a:r>
              <a:rPr lang="ru-RU" b="1">
                <a:solidFill>
                  <a:srgbClr val="FF33CC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b="1">
                <a:solidFill>
                  <a:srgbClr val="FF33CC"/>
                </a:solidFill>
                <a:cs typeface="Arial" charset="0"/>
              </a:rPr>
              <a:t>Берюховой</a:t>
            </a:r>
            <a:r>
              <a:rPr lang="ru-RU" b="1">
                <a:solidFill>
                  <a:srgbClr val="FF33CC"/>
                </a:solidFill>
                <a:latin typeface="Times New Roman" pitchFamily="18" charset="0"/>
                <a:cs typeface="Arial" charset="0"/>
              </a:rPr>
              <a:t>  «</a:t>
            </a:r>
            <a:r>
              <a:rPr lang="ru-RU" b="1">
                <a:solidFill>
                  <a:srgbClr val="FF33CC"/>
                </a:solidFill>
                <a:cs typeface="Arial" charset="0"/>
              </a:rPr>
              <a:t>Школа</a:t>
            </a:r>
            <a:r>
              <a:rPr lang="ru-RU" b="1">
                <a:solidFill>
                  <a:srgbClr val="FF33CC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b="1">
                <a:solidFill>
                  <a:srgbClr val="FF33CC"/>
                </a:solidFill>
                <a:cs typeface="Arial" charset="0"/>
              </a:rPr>
              <a:t>АБВ</a:t>
            </a:r>
            <a:r>
              <a:rPr lang="ru-RU" b="1">
                <a:solidFill>
                  <a:srgbClr val="FF33CC"/>
                </a:solidFill>
                <a:latin typeface="Times New Roman" pitchFamily="18" charset="0"/>
                <a:cs typeface="Arial" charset="0"/>
              </a:rPr>
              <a:t>»</a:t>
            </a:r>
            <a:endParaRPr lang="ru-RU" sz="900">
              <a:solidFill>
                <a:srgbClr val="FF33CC"/>
              </a:solidFill>
              <a:latin typeface="Arial" charset="0"/>
              <a:cs typeface="Arial" charset="0"/>
            </a:endParaRPr>
          </a:p>
          <a:p>
            <a:r>
              <a:rPr lang="ru-RU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                 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http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://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shkola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-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abv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.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  <a:cs typeface="Arial" charset="0"/>
                <a:hlinkClick r:id="rId4"/>
              </a:rPr>
              <a:t>ru</a:t>
            </a: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4613301" y="1469022"/>
            <a:ext cx="302439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cs typeface="+mn-cs"/>
              </a:rPr>
              <a:t>конец</a:t>
            </a:r>
            <a:endParaRPr lang="ru-RU" sz="6600" b="1" spc="50" dirty="0">
              <a:ln w="28575" cmpd="sng">
                <a:solidFill>
                  <a:srgbClr val="00B0F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9813" y="3473137"/>
            <a:ext cx="49037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cs typeface="+mn-cs"/>
              </a:rPr>
              <a:t>Презентация урока в 4 классе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cs typeface="+mn-cs"/>
              </a:rPr>
              <a:t>Выполнила: Гринева Л.В.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cs typeface="+mn-cs"/>
              </a:rPr>
              <a:t>Учитель музыки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cs typeface="+mn-cs"/>
              </a:rPr>
              <a:t>Г. Санкт-Петербург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213" y="-30163"/>
            <a:ext cx="12423776" cy="69977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095575" y="277738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04191" y="277738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118505" y="2786831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32819" y="278683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147133" y="2783080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58598" y="278683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61517" y="279447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19344" y="279447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53098" y="2308266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30239" y="230826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24472" y="2328480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713006" y="232535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7297" y="232535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68639" y="232535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26749" y="185832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720269" y="184679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193136" y="1858326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691641" y="186298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187297" y="186298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637093" y="319980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141435" y="321891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668568" y="322176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81458" y="322461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9" name="Прямоугольник 28"/>
          <p:cNvGrpSpPr>
            <a:grpSpLocks/>
          </p:cNvGrpSpPr>
          <p:nvPr/>
        </p:nvGrpSpPr>
        <p:grpSpPr bwMode="auto">
          <a:xfrm>
            <a:off x="5657850" y="3206750"/>
            <a:ext cx="530225" cy="506413"/>
            <a:chOff x="3564" y="2020"/>
            <a:chExt cx="334" cy="319"/>
          </a:xfrm>
        </p:grpSpPr>
        <p:pic>
          <p:nvPicPr>
            <p:cNvPr id="16455" name="Прямоугольник 2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64" y="2020"/>
              <a:ext cx="334" cy="319"/>
            </a:xfrm>
            <a:prstGeom prst="rect">
              <a:avLst/>
            </a:prstGeom>
            <a:noFill/>
          </p:spPr>
        </p:pic>
        <p:sp>
          <p:nvSpPr>
            <p:cNvPr id="16456" name="Text Box 72"/>
            <p:cNvSpPr txBox="1">
              <a:spLocks noChangeArrowheads="1"/>
            </p:cNvSpPr>
            <p:nvPr/>
          </p:nvSpPr>
          <p:spPr bwMode="auto">
            <a:xfrm>
              <a:off x="3579" y="2035"/>
              <a:ext cx="30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5681529" y="277738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681529" y="230826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682953" y="184679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3" name="Прямоугольник 3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8638" y="1298575"/>
            <a:ext cx="633412" cy="566738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2780943" y="230826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289559" y="230826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" name="Прямоугольник 3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32388" y="1311275"/>
            <a:ext cx="658812" cy="566738"/>
          </a:xfrm>
          <a:prstGeom prst="rect">
            <a:avLst/>
          </a:prstGeom>
          <a:noFill/>
        </p:spPr>
      </p:pic>
      <p:pic>
        <p:nvPicPr>
          <p:cNvPr id="39" name="Прямоугольник 3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8675" y="1322388"/>
            <a:ext cx="652463" cy="566737"/>
          </a:xfrm>
          <a:prstGeom prst="rect">
            <a:avLst/>
          </a:prstGeom>
          <a:noFill/>
        </p:spPr>
      </p:pic>
      <p:pic>
        <p:nvPicPr>
          <p:cNvPr id="40" name="Прямоугольник 39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04175" y="1304925"/>
            <a:ext cx="652463" cy="566738"/>
          </a:xfrm>
          <a:prstGeom prst="rect">
            <a:avLst/>
          </a:prstGeom>
          <a:noFill/>
        </p:spPr>
      </p:pic>
      <p:pic>
        <p:nvPicPr>
          <p:cNvPr id="41" name="Прямоугольник 40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59675" y="1304925"/>
            <a:ext cx="603250" cy="566738"/>
          </a:xfrm>
          <a:prstGeom prst="rect">
            <a:avLst/>
          </a:prstGeom>
          <a:noFill/>
        </p:spPr>
      </p:pic>
      <p:pic>
        <p:nvPicPr>
          <p:cNvPr id="42" name="Прямоугольник 41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7075" y="1304925"/>
            <a:ext cx="603250" cy="566738"/>
          </a:xfrm>
          <a:prstGeom prst="rect">
            <a:avLst/>
          </a:prstGeom>
          <a:noFill/>
        </p:spPr>
      </p:pic>
      <p:pic>
        <p:nvPicPr>
          <p:cNvPr id="43" name="Прямоугольник 42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83363" y="1304925"/>
            <a:ext cx="639762" cy="566738"/>
          </a:xfrm>
          <a:prstGeom prst="rect">
            <a:avLst/>
          </a:prstGeom>
          <a:noFill/>
        </p:spPr>
      </p:pic>
      <p:pic>
        <p:nvPicPr>
          <p:cNvPr id="44" name="Прямоугольник 43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89650" y="1304925"/>
            <a:ext cx="652463" cy="5667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-139700"/>
            <a:ext cx="10174288" cy="9747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6450" y="596900"/>
            <a:ext cx="8815388" cy="976313"/>
          </a:xfrm>
          <a:prstGeom prst="rect">
            <a:avLst/>
          </a:prstGeom>
          <a:noFill/>
        </p:spPr>
      </p:pic>
      <p:pic>
        <p:nvPicPr>
          <p:cNvPr id="5" name="Picture 9" descr="Бах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1290638"/>
            <a:ext cx="210978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663300">
                <a:alpha val="50000"/>
              </a:srgbClr>
            </a:prstShdw>
          </a:effectLst>
        </p:spPr>
      </p:pic>
      <p:pic>
        <p:nvPicPr>
          <p:cNvPr id="6" name="Picture 10" descr="Чайковск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7913" y="3384550"/>
            <a:ext cx="2141537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663300">
                <a:alpha val="50000"/>
              </a:srgbClr>
            </a:prstShdw>
          </a:effectLst>
        </p:spPr>
      </p:pic>
      <p:pic>
        <p:nvPicPr>
          <p:cNvPr id="7" name="Picture 11" descr="Моцарт17"/>
          <p:cNvPicPr>
            <a:picLocks noChangeAspect="1" noChangeArrowheads="1"/>
          </p:cNvPicPr>
          <p:nvPr/>
        </p:nvPicPr>
        <p:blipFill>
          <a:blip r:embed="rId7">
            <a:lum bright="-6000"/>
          </a:blip>
          <a:srcRect/>
          <a:stretch>
            <a:fillRect/>
          </a:stretch>
        </p:blipFill>
        <p:spPr bwMode="auto">
          <a:xfrm>
            <a:off x="3379788" y="1892300"/>
            <a:ext cx="2138362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663300">
                <a:alpha val="50000"/>
              </a:srgbClr>
            </a:prstShdw>
          </a:effectLst>
        </p:spPr>
      </p:pic>
      <p:pic>
        <p:nvPicPr>
          <p:cNvPr id="8" name="Picture 12" descr="Глинка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08463" y="3606800"/>
            <a:ext cx="21494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663300">
                <a:alpha val="50000"/>
              </a:srgbClr>
            </a:prstShdw>
          </a:effectLst>
        </p:spPr>
      </p:pic>
      <p:pic>
        <p:nvPicPr>
          <p:cNvPr id="9" name="Picture 20" descr="арфа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092825" y="1481138"/>
            <a:ext cx="287337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3" descr="post-11-1260314448"/>
          <p:cNvPicPr>
            <a:picLocks noChangeAspect="1" noChangeArrowheads="1"/>
          </p:cNvPicPr>
          <p:nvPr/>
        </p:nvPicPr>
        <p:blipFill>
          <a:blip r:embed="rId10">
            <a:lum bright="-6000"/>
          </a:blip>
          <a:srcRect/>
          <a:stretch>
            <a:fillRect/>
          </a:stretch>
        </p:blipFill>
        <p:spPr bwMode="auto">
          <a:xfrm rot="-579173">
            <a:off x="9990138" y="1738313"/>
            <a:ext cx="21796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1" descr="2SP_bi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2053476">
            <a:off x="7810500" y="2411413"/>
            <a:ext cx="23764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2" descr="Belle_Apoque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64488" y="3949700"/>
            <a:ext cx="250190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9213"/>
            <a:ext cx="9150350" cy="1731963"/>
          </a:xfrm>
          <a:prstGeom prst="rect">
            <a:avLst/>
          </a:prstGeom>
          <a:noFill/>
        </p:spPr>
      </p:pic>
      <p:pic>
        <p:nvPicPr>
          <p:cNvPr id="4" name="Picture 24" descr="Eventika200508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75" y="1543050"/>
            <a:ext cx="4486275" cy="3309938"/>
          </a:xfrm>
          <a:prstGeom prst="rect">
            <a:avLst/>
          </a:prstGeom>
          <a:noFill/>
        </p:spPr>
      </p:pic>
      <p:pic>
        <p:nvPicPr>
          <p:cNvPr id="5" name="Picture 25" descr="Поворотт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35888" y="3402013"/>
            <a:ext cx="4486275" cy="330358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0" y="762000"/>
            <a:ext cx="7332663" cy="1712913"/>
          </a:xfrm>
          <a:prstGeom prst="rect">
            <a:avLst/>
          </a:prstGeom>
          <a:noFill/>
        </p:spPr>
      </p:pic>
      <p:pic>
        <p:nvPicPr>
          <p:cNvPr id="7" name="Picture 10" descr="CC00055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67188" y="2484438"/>
            <a:ext cx="3770312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1313" y="1889125"/>
            <a:ext cx="549275" cy="5302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8513" y="1889125"/>
            <a:ext cx="646112" cy="530225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51438" y="1889125"/>
            <a:ext cx="566737" cy="53022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70850" y="1414463"/>
            <a:ext cx="603250" cy="523875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32700" y="1414463"/>
            <a:ext cx="547688" cy="523875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32638" y="1414463"/>
            <a:ext cx="547687" cy="523875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50038" y="1414463"/>
            <a:ext cx="549275" cy="52387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56325" y="1414463"/>
            <a:ext cx="561975" cy="523875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51375" y="1414463"/>
            <a:ext cx="585788" cy="523875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38738" y="1414463"/>
            <a:ext cx="596900" cy="523875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53075" y="1328738"/>
            <a:ext cx="725488" cy="622300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53075" y="1779588"/>
            <a:ext cx="750888" cy="6223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82953" y="238446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82953" y="283525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82953" y="3307410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651250" y="1889125"/>
            <a:ext cx="560388" cy="530225"/>
          </a:xfrm>
          <a:prstGeom prst="rect">
            <a:avLst/>
          </a:prstGeom>
          <a:noFill/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084513" y="1889125"/>
            <a:ext cx="665162" cy="53022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7662769" y="284424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70063" y="282881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152465" y="2370721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194182" y="285536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9126130" y="288019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150827" y="2853241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70063" y="330097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657173" y="331471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129069" y="3314715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631393" y="331471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160445" y="283525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665254" y="282624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8641259" y="286646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689503" y="240498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172203" y="241142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681210" y="241097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171642" y="240498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184990" y="241097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690967" y="240569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183040" y="240498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176213"/>
            <a:ext cx="11795125" cy="6145212"/>
          </a:xfrm>
          <a:prstGeom prst="rect">
            <a:avLst/>
          </a:prstGeom>
          <a:noFill/>
        </p:spPr>
      </p:pic>
      <p:pic>
        <p:nvPicPr>
          <p:cNvPr id="4" name="Picture 10" descr="CC00055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67825" y="3592513"/>
            <a:ext cx="3041650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12192000" cy="6770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2157413"/>
            <a:ext cx="566737" cy="5302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6563" y="1163638"/>
            <a:ext cx="635000" cy="5683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5450" y="1646238"/>
            <a:ext cx="650875" cy="56673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5450" y="2103438"/>
            <a:ext cx="657225" cy="5667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91798" y="267164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91798" y="315157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2438" y="1646238"/>
            <a:ext cx="665162" cy="530225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48063" y="1652588"/>
            <a:ext cx="560387" cy="53022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59238" y="1652588"/>
            <a:ext cx="549275" cy="530225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35488" y="1670050"/>
            <a:ext cx="639762" cy="530225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53013" y="1670050"/>
            <a:ext cx="573087" cy="530225"/>
          </a:xfrm>
          <a:prstGeom prst="rect">
            <a:avLst/>
          </a:prstGeom>
          <a:noFill/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954963" y="1206500"/>
            <a:ext cx="603250" cy="530225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80300" y="1195388"/>
            <a:ext cx="547688" cy="530225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80238" y="1195388"/>
            <a:ext cx="547687" cy="530225"/>
          </a:xfrm>
          <a:prstGeom prst="rect">
            <a:avLst/>
          </a:prstGeom>
          <a:noFill/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34150" y="1206500"/>
            <a:ext cx="549275" cy="530225"/>
          </a:xfrm>
          <a:prstGeom prst="rect">
            <a:avLst/>
          </a:prstGeom>
          <a:noFill/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46788" y="1182688"/>
            <a:ext cx="561975" cy="530225"/>
          </a:xfrm>
          <a:prstGeom prst="rect">
            <a:avLst/>
          </a:prstGeom>
          <a:noFill/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535488" y="1206500"/>
            <a:ext cx="585787" cy="530225"/>
          </a:xfrm>
          <a:prstGeom prst="rect">
            <a:avLst/>
          </a:prstGeom>
          <a:noFill/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35550" y="1200150"/>
            <a:ext cx="596900" cy="531813"/>
          </a:xfrm>
          <a:prstGeom prst="rect">
            <a:avLst/>
          </a:prstGeom>
          <a:noFill/>
        </p:spPr>
      </p:pic>
      <p:grpSp>
        <p:nvGrpSpPr>
          <p:cNvPr id="23" name="Прямоугольник 22"/>
          <p:cNvGrpSpPr>
            <a:grpSpLocks/>
          </p:cNvGrpSpPr>
          <p:nvPr/>
        </p:nvGrpSpPr>
        <p:grpSpPr bwMode="auto">
          <a:xfrm>
            <a:off x="9034463" y="2657475"/>
            <a:ext cx="530225" cy="506413"/>
            <a:chOff x="5691" y="1674"/>
            <a:chExt cx="334" cy="319"/>
          </a:xfrm>
        </p:grpSpPr>
        <p:pic>
          <p:nvPicPr>
            <p:cNvPr id="21528" name="Прямоугольник 22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5691" y="1674"/>
              <a:ext cx="334" cy="319"/>
            </a:xfrm>
            <a:prstGeom prst="rect">
              <a:avLst/>
            </a:prstGeom>
            <a:noFill/>
          </p:spPr>
        </p:pic>
        <p:sp>
          <p:nvSpPr>
            <p:cNvPr id="21529" name="Text Box 25"/>
            <p:cNvSpPr txBox="1">
              <a:spLocks noChangeArrowheads="1"/>
            </p:cNvSpPr>
            <p:nvPr/>
          </p:nvSpPr>
          <p:spPr bwMode="auto">
            <a:xfrm>
              <a:off x="5705" y="1691"/>
              <a:ext cx="307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8569746" y="2680193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074584" y="269421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568554" y="2699636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067940" y="2699636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586282" y="269421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095228" y="2676744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084360" y="269421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505020" y="3147979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027224" y="3150648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566018" y="3153317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078908" y="3155692"/>
            <a:ext cx="487110" cy="461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" name="Прямоугольник 38"/>
          <p:cNvPicPr>
            <a:picLocks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552950" y="2146300"/>
            <a:ext cx="579438" cy="530225"/>
          </a:xfrm>
          <a:prstGeom prst="rect">
            <a:avLst/>
          </a:prstGeom>
          <a:noFill/>
        </p:spPr>
      </p:pic>
      <p:pic>
        <p:nvPicPr>
          <p:cNvPr id="40" name="Прямоугольник 39"/>
          <p:cNvPicPr>
            <a:picLocks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059363" y="2146300"/>
            <a:ext cx="566737" cy="530225"/>
          </a:xfrm>
          <a:prstGeom prst="rect">
            <a:avLst/>
          </a:prstGeom>
          <a:noFill/>
        </p:spPr>
      </p:pic>
      <p:pic>
        <p:nvPicPr>
          <p:cNvPr id="41" name="Прямоугольник 40"/>
          <p:cNvPicPr>
            <a:picLocks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530475" y="2109788"/>
            <a:ext cx="590550" cy="530225"/>
          </a:xfrm>
          <a:prstGeom prst="rect">
            <a:avLst/>
          </a:prstGeom>
          <a:noFill/>
        </p:spPr>
      </p:pic>
      <p:pic>
        <p:nvPicPr>
          <p:cNvPr id="42" name="Прямоугольник 41"/>
          <p:cNvPicPr>
            <a:picLocks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060700" y="2109788"/>
            <a:ext cx="547688" cy="530225"/>
          </a:xfrm>
          <a:prstGeom prst="rect">
            <a:avLst/>
          </a:prstGeom>
          <a:noFill/>
        </p:spPr>
      </p:pic>
      <p:pic>
        <p:nvPicPr>
          <p:cNvPr id="43" name="Прямоугольник 42"/>
          <p:cNvPicPr>
            <a:picLocks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560763" y="2114550"/>
            <a:ext cx="566737" cy="531813"/>
          </a:xfrm>
          <a:prstGeom prst="rect">
            <a:avLst/>
          </a:prstGeom>
          <a:noFill/>
        </p:spPr>
      </p:pic>
      <p:pic>
        <p:nvPicPr>
          <p:cNvPr id="44" name="Прямоугольник 43"/>
          <p:cNvPicPr>
            <a:picLocks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059238" y="2127250"/>
            <a:ext cx="549275" cy="530225"/>
          </a:xfrm>
          <a:prstGeom prst="rect">
            <a:avLst/>
          </a:prstGeom>
          <a:noFill/>
        </p:spPr>
      </p:pic>
      <p:pic>
        <p:nvPicPr>
          <p:cNvPr id="45" name="Прямоугольник 44"/>
          <p:cNvPicPr>
            <a:picLocks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047875" y="2120900"/>
            <a:ext cx="555625" cy="530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16</Words>
  <Application>Microsoft Office PowerPoint</Application>
  <PresentationFormat>Произвольный</PresentationFormat>
  <Paragraphs>6</Paragraphs>
  <Slides>34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Calibri</vt:lpstr>
      <vt:lpstr>Arial</vt:lpstr>
      <vt:lpstr>Calibri Light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Берюхов</cp:lastModifiedBy>
  <cp:revision>57</cp:revision>
  <dcterms:created xsi:type="dcterms:W3CDTF">2018-12-01T21:35:31Z</dcterms:created>
  <dcterms:modified xsi:type="dcterms:W3CDTF">2018-12-25T17:42:27Z</dcterms:modified>
</cp:coreProperties>
</file>